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9144000" cy="5143500" type="screen16x9"/>
  <p:notesSz cx="6858000" cy="9144000"/>
  <p:embeddedFontLst>
    <p:embeddedFont>
      <p:font typeface="Fira Sans" panose="020B0503050000020004" pitchFamily="34" charset="0"/>
      <p:regular r:id="rId20"/>
      <p:bold r:id="rId21"/>
      <p:italic r:id="rId22"/>
      <p:boldItalic r:id="rId23"/>
    </p:embeddedFont>
    <p:embeddedFont>
      <p:font typeface="Fira Sans Light" panose="020B0403050000020004" pitchFamily="34" charset="0"/>
      <p:regular r:id="rId24"/>
      <p:bold r:id="rId25"/>
      <p:italic r:id="rId26"/>
      <p:boldItalic r:id="rId27"/>
    </p:embeddedFont>
    <p:embeddedFont>
      <p:font typeface="Fira Sans SemiBold" panose="020B0603050000020004" pitchFamily="34" charset="0"/>
      <p:regular r:id="rId28"/>
      <p:bold r:id="rId29"/>
      <p:italic r:id="rId30"/>
      <p:boldItalic r:id="rId31"/>
    </p:embeddedFont>
    <p:embeddedFont>
      <p:font typeface="Poppins" panose="00000500000000000000"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8077F1-B1DC-472A-9848-BB4A7B13C99C}">
  <a:tblStyle styleId="{868077F1-B1DC-472A-9848-BB4A7B13C99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9" Type="http://schemas.openxmlformats.org/officeDocument/2006/relationships/tableStyles" Target="tableStyles.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Cooper" userId="S::natalie.cooper@birmingham.gov.uk::de7beb8c-6aca-4035-bf8f-c78aa95eb7cf" providerId="AD" clId="Web-{AA3C5080-2E04-441E-991F-D2F89E12C745}"/>
    <pc:docChg chg="mod modMainMaster">
      <pc:chgData name="Natalie Cooper" userId="S::natalie.cooper@birmingham.gov.uk::de7beb8c-6aca-4035-bf8f-c78aa95eb7cf" providerId="AD" clId="Web-{AA3C5080-2E04-441E-991F-D2F89E12C745}" dt="2026-01-13T09:23:02.551" v="1" actId="33475"/>
      <pc:docMkLst>
        <pc:docMk/>
      </pc:docMkLst>
      <pc:sldMasterChg chg="addSp">
        <pc:chgData name="Natalie Cooper" userId="S::natalie.cooper@birmingham.gov.uk::de7beb8c-6aca-4035-bf8f-c78aa95eb7cf" providerId="AD" clId="Web-{AA3C5080-2E04-441E-991F-D2F89E12C745}" dt="2026-01-13T09:23:02.551" v="0" actId="33475"/>
        <pc:sldMasterMkLst>
          <pc:docMk/>
          <pc:sldMasterMk cId="0" sldId="2147483678"/>
        </pc:sldMasterMkLst>
        <pc:spChg chg="add">
          <ac:chgData name="Natalie Cooper" userId="S::natalie.cooper@birmingham.gov.uk::de7beb8c-6aca-4035-bf8f-c78aa95eb7cf" providerId="AD" clId="Web-{AA3C5080-2E04-441E-991F-D2F89E12C745}" dt="2026-01-13T09:23:02.551" v="0" actId="33475"/>
          <ac:spMkLst>
            <pc:docMk/>
            <pc:sldMasterMk cId="0" sldId="2147483678"/>
            <ac:spMk id="3" creationId="{103AE8E9-2A3A-540C-725F-EFE3FE27F8C1}"/>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f461e240a9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2f461e240a9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a2bfbc93f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a2bfbc93f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a2ae7e7ac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a2ae7e7ac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a2ae7e7ac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3a2ae7e7ac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9eb09c2235_1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9eb09c2235_1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9eb09c223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39eb09c2235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f461e240a9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f461e240a9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9eb09c2235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9eb09c2235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9eb09c2235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9eb09c2235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9f81f40da4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9f81f40da4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9eb09c2235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9eb09c2235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9eb09c2235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9eb09c2235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a2ae7e7ac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a2ae7e7ac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a2b233dd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3a2b233dd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0000" y="1117650"/>
            <a:ext cx="4215600" cy="2908200"/>
          </a:xfrm>
          <a:prstGeom prst="rect">
            <a:avLst/>
          </a:prstGeom>
        </p:spPr>
        <p:txBody>
          <a:bodyPr spcFirstLastPara="1" wrap="square" lIns="0" tIns="91425" rIns="91425" bIns="91425" anchor="ctr" anchorCtr="0">
            <a:normAutofit/>
          </a:bodyPr>
          <a:lstStyle>
            <a:lvl1pPr lvl="0">
              <a:spcBef>
                <a:spcPts val="0"/>
              </a:spcBef>
              <a:spcAft>
                <a:spcPts val="0"/>
              </a:spcAft>
              <a:buClr>
                <a:srgbClr val="FFFFFF"/>
              </a:buClr>
              <a:buSzPts val="3600"/>
              <a:buNone/>
              <a:defRPr sz="3600">
                <a:solidFill>
                  <a:srgbClr val="FFFFFF"/>
                </a:solidFill>
              </a:defRPr>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11" name="Google Shape;11;p2"/>
          <p:cNvSpPr txBox="1">
            <a:spLocks noGrp="1"/>
          </p:cNvSpPr>
          <p:nvPr>
            <p:ph type="subTitle" idx="1"/>
          </p:nvPr>
        </p:nvSpPr>
        <p:spPr>
          <a:xfrm>
            <a:off x="360000" y="4025850"/>
            <a:ext cx="4263600" cy="728100"/>
          </a:xfrm>
          <a:prstGeom prst="rect">
            <a:avLst/>
          </a:prstGeom>
        </p:spPr>
        <p:txBody>
          <a:bodyPr spcFirstLastPara="1" wrap="square" lIns="0" tIns="91425" rIns="91425" bIns="91425" anchor="ctr" anchorCtr="0">
            <a:normAutofit/>
          </a:bodyPr>
          <a:lstStyle>
            <a:lvl1pPr lvl="0">
              <a:spcBef>
                <a:spcPts val="0"/>
              </a:spcBef>
              <a:spcAft>
                <a:spcPts val="0"/>
              </a:spcAft>
              <a:buClr>
                <a:schemeClr val="accent3"/>
              </a:buClr>
              <a:buSzPts val="1800"/>
              <a:buNone/>
              <a:defRPr>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2" name="Google Shape;12;p2"/>
          <p:cNvPicPr preferRelativeResize="0"/>
          <p:nvPr/>
        </p:nvPicPr>
        <p:blipFill>
          <a:blip r:embed="rId2">
            <a:alphaModFix/>
          </a:blip>
          <a:stretch>
            <a:fillRect/>
          </a:stretch>
        </p:blipFill>
        <p:spPr>
          <a:xfrm>
            <a:off x="305225" y="357607"/>
            <a:ext cx="1938826" cy="676885"/>
          </a:xfrm>
          <a:prstGeom prst="rect">
            <a:avLst/>
          </a:prstGeom>
          <a:noFill/>
          <a:ln>
            <a:noFill/>
          </a:ln>
        </p:spPr>
      </p:pic>
      <p:sp>
        <p:nvSpPr>
          <p:cNvPr id="13" name="Google Shape;13;p2"/>
          <p:cNvSpPr>
            <a:spLocks noGrp="1"/>
          </p:cNvSpPr>
          <p:nvPr>
            <p:ph type="pic" idx="2"/>
          </p:nvPr>
        </p:nvSpPr>
        <p:spPr>
          <a:xfrm>
            <a:off x="4615375" y="-16325"/>
            <a:ext cx="4539000" cy="5160000"/>
          </a:xfrm>
          <a:prstGeom prst="rect">
            <a:avLst/>
          </a:prstGeom>
          <a:noFill/>
          <a:ln>
            <a:noFill/>
          </a:ln>
        </p:spPr>
      </p:sp>
      <p:sp>
        <p:nvSpPr>
          <p:cNvPr id="14" name="Google Shape;14;p2"/>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700">
                <a:solidFill>
                  <a:schemeClr val="dk2"/>
                </a:solidFill>
                <a:latin typeface="Fira Sans Light"/>
                <a:ea typeface="Fira Sans Light"/>
                <a:cs typeface="Fira Sans Light"/>
                <a:sym typeface="Fira Sans Light"/>
              </a:rPr>
              <a:t>We will provide </a:t>
            </a:r>
            <a:r>
              <a:rPr lang="en-GB" sz="700">
                <a:solidFill>
                  <a:schemeClr val="dk2"/>
                </a:solidFill>
                <a:latin typeface="Fira Sans SemiBold"/>
                <a:ea typeface="Fira Sans SemiBold"/>
                <a:cs typeface="Fira Sans SemiBold"/>
                <a:sym typeface="Fira Sans SemiBold"/>
              </a:rPr>
              <a:t>every child</a:t>
            </a:r>
            <a:r>
              <a:rPr lang="en-GB" sz="700">
                <a:solidFill>
                  <a:schemeClr val="dk2"/>
                </a:solidFill>
                <a:latin typeface="Fira Sans Light"/>
                <a:ea typeface="Fira Sans Light"/>
                <a:cs typeface="Fira Sans Light"/>
                <a:sym typeface="Fira Sans Light"/>
              </a:rPr>
              <a:t> with an </a:t>
            </a:r>
            <a:r>
              <a:rPr lang="en-GB" sz="700">
                <a:solidFill>
                  <a:schemeClr val="dk2"/>
                </a:solidFill>
                <a:latin typeface="Fira Sans SemiBold"/>
                <a:ea typeface="Fira Sans SemiBold"/>
                <a:cs typeface="Fira Sans SemiBold"/>
                <a:sym typeface="Fira Sans SemiBold"/>
              </a:rPr>
              <a:t>excellent education</a:t>
            </a:r>
            <a:r>
              <a:rPr lang="en-GB" sz="700">
                <a:solidFill>
                  <a:schemeClr val="dk2"/>
                </a:solidFill>
                <a:latin typeface="Fira Sans Light"/>
                <a:ea typeface="Fira Sans Light"/>
                <a:cs typeface="Fira Sans Light"/>
                <a:sym typeface="Fira Sans Light"/>
              </a:rPr>
              <a:t>, in </a:t>
            </a:r>
            <a:r>
              <a:rPr lang="en-GB" sz="700">
                <a:solidFill>
                  <a:schemeClr val="dk2"/>
                </a:solidFill>
                <a:latin typeface="Fira Sans SemiBold"/>
                <a:ea typeface="Fira Sans SemiBold"/>
                <a:cs typeface="Fira Sans SemiBold"/>
                <a:sym typeface="Fira Sans SemiBold"/>
              </a:rPr>
              <a:t>every classroom</a:t>
            </a:r>
            <a:r>
              <a:rPr lang="en-GB" sz="700">
                <a:solidFill>
                  <a:schemeClr val="dk2"/>
                </a:solidFill>
                <a:latin typeface="Fira Sans Light"/>
                <a:ea typeface="Fira Sans Light"/>
                <a:cs typeface="Fira Sans Light"/>
                <a:sym typeface="Fira Sans Light"/>
              </a:rPr>
              <a:t>, </a:t>
            </a:r>
            <a:r>
              <a:rPr lang="en-GB" sz="700">
                <a:solidFill>
                  <a:schemeClr val="dk2"/>
                </a:solidFill>
                <a:latin typeface="Fira Sans SemiBold"/>
                <a:ea typeface="Fira Sans SemiBold"/>
                <a:cs typeface="Fira Sans SemiBold"/>
                <a:sym typeface="Fira Sans SemiBold"/>
              </a:rPr>
              <a:t>every day</a:t>
            </a:r>
            <a:r>
              <a:rPr lang="en-GB" sz="700">
                <a:solidFill>
                  <a:schemeClr val="dk2"/>
                </a:solidFill>
                <a:latin typeface="Fira Sans Light"/>
                <a:ea typeface="Fira Sans Light"/>
                <a:cs typeface="Fira Sans Light"/>
                <a:sym typeface="Fira Sans Light"/>
              </a:rPr>
              <a:t>.</a:t>
            </a:r>
            <a:endParaRPr sz="700">
              <a:solidFill>
                <a:schemeClr val="dk2"/>
              </a:solidFill>
              <a:latin typeface="Fira Sans"/>
              <a:ea typeface="Fira Sans"/>
              <a:cs typeface="Fira Sans"/>
              <a:sym typeface="Fira San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e &amp; photo">
  <p:cSld name="SECTION_HEADER_1_1_1_2">
    <p:bg>
      <p:bgPr>
        <a:solidFill>
          <a:schemeClr val="lt2"/>
        </a:solidFill>
        <a:effectLst/>
      </p:bgPr>
    </p:bg>
    <p:spTree>
      <p:nvGrpSpPr>
        <p:cNvPr id="1" name="Shape 65"/>
        <p:cNvGrpSpPr/>
        <p:nvPr/>
      </p:nvGrpSpPr>
      <p:grpSpPr>
        <a:xfrm>
          <a:off x="0" y="0"/>
          <a:ext cx="0" cy="0"/>
          <a:chOff x="0" y="0"/>
          <a:chExt cx="0" cy="0"/>
        </a:xfrm>
      </p:grpSpPr>
      <p:pic>
        <p:nvPicPr>
          <p:cNvPr id="66" name="Google Shape;66;p11"/>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67" name="Google Shape;67;p11"/>
          <p:cNvPicPr preferRelativeResize="0"/>
          <p:nvPr/>
        </p:nvPicPr>
        <p:blipFill rotWithShape="1">
          <a:blip r:embed="rId2">
            <a:alphaModFix amt="41000"/>
          </a:blip>
          <a:srcRect t="8299" r="49680" b="8366"/>
          <a:stretch/>
        </p:blipFill>
        <p:spPr>
          <a:xfrm>
            <a:off x="6943600" y="1455950"/>
            <a:ext cx="2200400" cy="3687552"/>
          </a:xfrm>
          <a:prstGeom prst="rect">
            <a:avLst/>
          </a:prstGeom>
          <a:noFill/>
          <a:ln>
            <a:noFill/>
          </a:ln>
        </p:spPr>
      </p:pic>
      <p:sp>
        <p:nvSpPr>
          <p:cNvPr id="68" name="Google Shape;68;p11"/>
          <p:cNvSpPr txBox="1">
            <a:spLocks noGrp="1"/>
          </p:cNvSpPr>
          <p:nvPr>
            <p:ph type="subTitle" idx="1"/>
          </p:nvPr>
        </p:nvSpPr>
        <p:spPr>
          <a:xfrm>
            <a:off x="360000" y="321150"/>
            <a:ext cx="4256400" cy="4078800"/>
          </a:xfrm>
          <a:prstGeom prst="rect">
            <a:avLst/>
          </a:prstGeom>
        </p:spPr>
        <p:txBody>
          <a:bodyPr spcFirstLastPara="1" wrap="square" lIns="0" tIns="91425" rIns="91425" bIns="91425" anchor="t" anchorCtr="0">
            <a:norm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69" name="Google Shape;69;p11"/>
          <p:cNvSpPr>
            <a:spLocks noGrp="1"/>
          </p:cNvSpPr>
          <p:nvPr>
            <p:ph type="pic" idx="2"/>
          </p:nvPr>
        </p:nvSpPr>
        <p:spPr>
          <a:xfrm>
            <a:off x="4615375" y="-16325"/>
            <a:ext cx="4539000" cy="5160000"/>
          </a:xfrm>
          <a:prstGeom prst="rect">
            <a:avLst/>
          </a:prstGeom>
          <a:noFill/>
          <a:ln>
            <a:noFill/>
          </a:ln>
        </p:spPr>
      </p:sp>
      <p:sp>
        <p:nvSpPr>
          <p:cNvPr id="70" name="Google Shape;70;p11"/>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71" name="Google Shape;71;p11"/>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amp; photo">
  <p:cSld name="SECTION_HEADER_1_1_1_2_1">
    <p:bg>
      <p:bgPr>
        <a:solidFill>
          <a:schemeClr val="accent3"/>
        </a:solidFill>
        <a:effectLst/>
      </p:bgPr>
    </p:bg>
    <p:spTree>
      <p:nvGrpSpPr>
        <p:cNvPr id="1" name="Shape 72"/>
        <p:cNvGrpSpPr/>
        <p:nvPr/>
      </p:nvGrpSpPr>
      <p:grpSpPr>
        <a:xfrm>
          <a:off x="0" y="0"/>
          <a:ext cx="0" cy="0"/>
          <a:chOff x="0" y="0"/>
          <a:chExt cx="0" cy="0"/>
        </a:xfrm>
      </p:grpSpPr>
      <p:pic>
        <p:nvPicPr>
          <p:cNvPr id="73" name="Google Shape;73;p12"/>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74" name="Google Shape;74;p12"/>
          <p:cNvPicPr preferRelativeResize="0"/>
          <p:nvPr/>
        </p:nvPicPr>
        <p:blipFill rotWithShape="1">
          <a:blip r:embed="rId2">
            <a:alphaModFix amt="41000"/>
          </a:blip>
          <a:srcRect t="8299" r="49680" b="8366"/>
          <a:stretch/>
        </p:blipFill>
        <p:spPr>
          <a:xfrm>
            <a:off x="6943600" y="1455950"/>
            <a:ext cx="2200400" cy="3687552"/>
          </a:xfrm>
          <a:prstGeom prst="rect">
            <a:avLst/>
          </a:prstGeom>
          <a:noFill/>
          <a:ln>
            <a:noFill/>
          </a:ln>
        </p:spPr>
      </p:pic>
      <p:sp>
        <p:nvSpPr>
          <p:cNvPr id="75" name="Google Shape;75;p12"/>
          <p:cNvSpPr txBox="1">
            <a:spLocks noGrp="1"/>
          </p:cNvSpPr>
          <p:nvPr>
            <p:ph type="subTitle" idx="1"/>
          </p:nvPr>
        </p:nvSpPr>
        <p:spPr>
          <a:xfrm>
            <a:off x="360000" y="321150"/>
            <a:ext cx="4256400" cy="4078800"/>
          </a:xfrm>
          <a:prstGeom prst="rect">
            <a:avLst/>
          </a:prstGeom>
        </p:spPr>
        <p:txBody>
          <a:bodyPr spcFirstLastPara="1" wrap="square" lIns="0" tIns="91425" rIns="91425" bIns="91425" anchor="t" anchorCtr="0">
            <a:normAutofit/>
          </a:bodyPr>
          <a:lstStyle>
            <a:lvl1pPr lvl="0" rtl="0">
              <a:spcBef>
                <a:spcPts val="0"/>
              </a:spcBef>
              <a:spcAft>
                <a:spcPts val="0"/>
              </a:spcAft>
              <a:buClr>
                <a:schemeClr val="lt1"/>
              </a:buClr>
              <a:buSzPts val="3000"/>
              <a:buNone/>
              <a:defRPr sz="3000">
                <a:solidFill>
                  <a:schemeClr val="lt1"/>
                </a:solidFill>
              </a:defRPr>
            </a:lvl1pPr>
            <a:lvl2pPr lvl="1" rtl="0">
              <a:spcBef>
                <a:spcPts val="0"/>
              </a:spcBef>
              <a:spcAft>
                <a:spcPts val="0"/>
              </a:spcAft>
              <a:buClr>
                <a:schemeClr val="lt1"/>
              </a:buClr>
              <a:buSzPts val="1400"/>
              <a:buNone/>
              <a:defRPr>
                <a:solidFill>
                  <a:schemeClr val="lt1"/>
                </a:solidFill>
              </a:defRPr>
            </a:lvl2pPr>
            <a:lvl3pPr lvl="2" rtl="0">
              <a:spcBef>
                <a:spcPts val="0"/>
              </a:spcBef>
              <a:spcAft>
                <a:spcPts val="0"/>
              </a:spcAft>
              <a:buClr>
                <a:schemeClr val="lt1"/>
              </a:buClr>
              <a:buSzPts val="1400"/>
              <a:buNone/>
              <a:defRPr>
                <a:solidFill>
                  <a:schemeClr val="lt1"/>
                </a:solidFill>
              </a:defRPr>
            </a:lvl3pPr>
            <a:lvl4pPr lvl="3" rtl="0">
              <a:spcBef>
                <a:spcPts val="0"/>
              </a:spcBef>
              <a:spcAft>
                <a:spcPts val="0"/>
              </a:spcAft>
              <a:buClr>
                <a:schemeClr val="lt1"/>
              </a:buClr>
              <a:buSzPts val="1400"/>
              <a:buNone/>
              <a:defRPr>
                <a:solidFill>
                  <a:schemeClr val="lt1"/>
                </a:solidFill>
              </a:defRPr>
            </a:lvl4pPr>
            <a:lvl5pPr lvl="4" rtl="0">
              <a:spcBef>
                <a:spcPts val="0"/>
              </a:spcBef>
              <a:spcAft>
                <a:spcPts val="0"/>
              </a:spcAft>
              <a:buClr>
                <a:schemeClr val="lt1"/>
              </a:buClr>
              <a:buSzPts val="1400"/>
              <a:buNone/>
              <a:defRPr>
                <a:solidFill>
                  <a:schemeClr val="lt1"/>
                </a:solidFill>
              </a:defRPr>
            </a:lvl5pPr>
            <a:lvl6pPr lvl="5" rtl="0">
              <a:spcBef>
                <a:spcPts val="0"/>
              </a:spcBef>
              <a:spcAft>
                <a:spcPts val="0"/>
              </a:spcAft>
              <a:buClr>
                <a:schemeClr val="lt1"/>
              </a:buClr>
              <a:buSzPts val="1400"/>
              <a:buNone/>
              <a:defRPr>
                <a:solidFill>
                  <a:schemeClr val="lt1"/>
                </a:solidFill>
              </a:defRPr>
            </a:lvl6pPr>
            <a:lvl7pPr lvl="6" rtl="0">
              <a:spcBef>
                <a:spcPts val="0"/>
              </a:spcBef>
              <a:spcAft>
                <a:spcPts val="0"/>
              </a:spcAft>
              <a:buClr>
                <a:schemeClr val="lt1"/>
              </a:buClr>
              <a:buSzPts val="1400"/>
              <a:buNone/>
              <a:defRPr>
                <a:solidFill>
                  <a:schemeClr val="lt1"/>
                </a:solidFill>
              </a:defRPr>
            </a:lvl7pPr>
            <a:lvl8pPr lvl="7" rtl="0">
              <a:spcBef>
                <a:spcPts val="0"/>
              </a:spcBef>
              <a:spcAft>
                <a:spcPts val="0"/>
              </a:spcAft>
              <a:buClr>
                <a:schemeClr val="lt1"/>
              </a:buClr>
              <a:buSzPts val="1400"/>
              <a:buNone/>
              <a:defRPr>
                <a:solidFill>
                  <a:schemeClr val="lt1"/>
                </a:solidFill>
              </a:defRPr>
            </a:lvl8pPr>
            <a:lvl9pPr lvl="8" rtl="0">
              <a:spcBef>
                <a:spcPts val="0"/>
              </a:spcBef>
              <a:spcAft>
                <a:spcPts val="0"/>
              </a:spcAft>
              <a:buClr>
                <a:schemeClr val="lt1"/>
              </a:buClr>
              <a:buSzPts val="1400"/>
              <a:buNone/>
              <a:defRPr>
                <a:solidFill>
                  <a:schemeClr val="lt1"/>
                </a:solidFill>
              </a:defRPr>
            </a:lvl9pPr>
          </a:lstStyle>
          <a:p>
            <a:endParaRPr/>
          </a:p>
        </p:txBody>
      </p:sp>
      <p:sp>
        <p:nvSpPr>
          <p:cNvPr id="76" name="Google Shape;76;p12"/>
          <p:cNvSpPr>
            <a:spLocks noGrp="1"/>
          </p:cNvSpPr>
          <p:nvPr>
            <p:ph type="pic" idx="2"/>
          </p:nvPr>
        </p:nvSpPr>
        <p:spPr>
          <a:xfrm>
            <a:off x="4615375" y="-16325"/>
            <a:ext cx="4539000" cy="5160000"/>
          </a:xfrm>
          <a:prstGeom prst="rect">
            <a:avLst/>
          </a:prstGeom>
          <a:noFill/>
          <a:ln>
            <a:noFill/>
          </a:ln>
        </p:spPr>
      </p:sp>
      <p:sp>
        <p:nvSpPr>
          <p:cNvPr id="77" name="Google Shape;77;p12"/>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lt1"/>
                </a:solidFill>
                <a:latin typeface="Fira Sans"/>
                <a:ea typeface="Fira Sans"/>
                <a:cs typeface="Fira Sans"/>
                <a:sym typeface="Fira Sans"/>
              </a:rPr>
              <a:t>Lift Schools</a:t>
            </a:r>
            <a:r>
              <a:rPr lang="en-GB" sz="650">
                <a:solidFill>
                  <a:schemeClr val="lt1"/>
                </a:solidFill>
                <a:latin typeface="Fira Sans Light"/>
                <a:ea typeface="Fira Sans Light"/>
                <a:cs typeface="Fira Sans Light"/>
                <a:sym typeface="Fira Sans Light"/>
              </a:rPr>
              <a:t> | We will provide </a:t>
            </a:r>
            <a:r>
              <a:rPr lang="en-GB" sz="650">
                <a:solidFill>
                  <a:schemeClr val="lt1"/>
                </a:solidFill>
                <a:latin typeface="Fira Sans SemiBold"/>
                <a:ea typeface="Fira Sans SemiBold"/>
                <a:cs typeface="Fira Sans SemiBold"/>
                <a:sym typeface="Fira Sans SemiBold"/>
              </a:rPr>
              <a:t>every child</a:t>
            </a:r>
            <a:r>
              <a:rPr lang="en-GB" sz="650">
                <a:solidFill>
                  <a:schemeClr val="lt1"/>
                </a:solidFill>
                <a:latin typeface="Fira Sans Light"/>
                <a:ea typeface="Fira Sans Light"/>
                <a:cs typeface="Fira Sans Light"/>
                <a:sym typeface="Fira Sans Light"/>
              </a:rPr>
              <a:t> with an </a:t>
            </a:r>
            <a:r>
              <a:rPr lang="en-GB" sz="650">
                <a:solidFill>
                  <a:schemeClr val="lt1"/>
                </a:solidFill>
                <a:latin typeface="Fira Sans SemiBold"/>
                <a:ea typeface="Fira Sans SemiBold"/>
                <a:cs typeface="Fira Sans SemiBold"/>
                <a:sym typeface="Fira Sans SemiBold"/>
              </a:rPr>
              <a:t>excellent education</a:t>
            </a:r>
            <a:r>
              <a:rPr lang="en-GB" sz="650">
                <a:solidFill>
                  <a:schemeClr val="lt1"/>
                </a:solidFill>
                <a:latin typeface="Fira Sans Light"/>
                <a:ea typeface="Fira Sans Light"/>
                <a:cs typeface="Fira Sans Light"/>
                <a:sym typeface="Fira Sans Light"/>
              </a:rPr>
              <a:t>, in </a:t>
            </a:r>
            <a:r>
              <a:rPr lang="en-GB" sz="650">
                <a:solidFill>
                  <a:schemeClr val="lt1"/>
                </a:solidFill>
                <a:latin typeface="Fira Sans SemiBold"/>
                <a:ea typeface="Fira Sans SemiBold"/>
                <a:cs typeface="Fira Sans SemiBold"/>
                <a:sym typeface="Fira Sans SemiBold"/>
              </a:rPr>
              <a:t>every classroom</a:t>
            </a:r>
            <a:r>
              <a:rPr lang="en-GB" sz="650">
                <a:solidFill>
                  <a:schemeClr val="lt1"/>
                </a:solidFill>
                <a:latin typeface="Fira Sans Light"/>
                <a:ea typeface="Fira Sans Light"/>
                <a:cs typeface="Fira Sans Light"/>
                <a:sym typeface="Fira Sans Light"/>
              </a:rPr>
              <a:t>, </a:t>
            </a:r>
            <a:r>
              <a:rPr lang="en-GB" sz="650">
                <a:solidFill>
                  <a:schemeClr val="lt1"/>
                </a:solidFill>
                <a:latin typeface="Fira Sans SemiBold"/>
                <a:ea typeface="Fira Sans SemiBold"/>
                <a:cs typeface="Fira Sans SemiBold"/>
                <a:sym typeface="Fira Sans SemiBold"/>
              </a:rPr>
              <a:t>every day</a:t>
            </a:r>
            <a:r>
              <a:rPr lang="en-GB" sz="650">
                <a:solidFill>
                  <a:schemeClr val="lt1"/>
                </a:solidFill>
                <a:latin typeface="Fira Sans Light"/>
                <a:ea typeface="Fira Sans Light"/>
                <a:cs typeface="Fira Sans Light"/>
                <a:sym typeface="Fira Sans Light"/>
              </a:rPr>
              <a:t>.</a:t>
            </a:r>
            <a:endParaRPr sz="1800">
              <a:solidFill>
                <a:schemeClr val="lt1"/>
              </a:solidFill>
              <a:latin typeface="Fira Sans"/>
              <a:ea typeface="Fira Sans"/>
              <a:cs typeface="Fira Sans"/>
              <a:sym typeface="Fira Sans"/>
            </a:endParaRPr>
          </a:p>
        </p:txBody>
      </p:sp>
      <p:sp>
        <p:nvSpPr>
          <p:cNvPr id="78" name="Google Shape;78;p12"/>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lt1"/>
                </a:solidFill>
                <a:latin typeface="Fira Sans"/>
                <a:ea typeface="Fira Sans"/>
                <a:cs typeface="Fira Sans"/>
                <a:sym typeface="Fira Sans"/>
              </a:defRPr>
            </a:lvl1pPr>
            <a:lvl2pPr lvl="1" algn="l" rtl="0">
              <a:buNone/>
              <a:defRPr sz="650">
                <a:solidFill>
                  <a:schemeClr val="lt1"/>
                </a:solidFill>
                <a:latin typeface="Fira Sans"/>
                <a:ea typeface="Fira Sans"/>
                <a:cs typeface="Fira Sans"/>
                <a:sym typeface="Fira Sans"/>
              </a:defRPr>
            </a:lvl2pPr>
            <a:lvl3pPr lvl="2" algn="l" rtl="0">
              <a:buNone/>
              <a:defRPr sz="650">
                <a:solidFill>
                  <a:schemeClr val="lt1"/>
                </a:solidFill>
                <a:latin typeface="Fira Sans"/>
                <a:ea typeface="Fira Sans"/>
                <a:cs typeface="Fira Sans"/>
                <a:sym typeface="Fira Sans"/>
              </a:defRPr>
            </a:lvl3pPr>
            <a:lvl4pPr lvl="3" algn="l" rtl="0">
              <a:buNone/>
              <a:defRPr sz="650">
                <a:solidFill>
                  <a:schemeClr val="lt1"/>
                </a:solidFill>
                <a:latin typeface="Fira Sans"/>
                <a:ea typeface="Fira Sans"/>
                <a:cs typeface="Fira Sans"/>
                <a:sym typeface="Fira Sans"/>
              </a:defRPr>
            </a:lvl4pPr>
            <a:lvl5pPr lvl="4" algn="l" rtl="0">
              <a:buNone/>
              <a:defRPr sz="650">
                <a:solidFill>
                  <a:schemeClr val="lt1"/>
                </a:solidFill>
                <a:latin typeface="Fira Sans"/>
                <a:ea typeface="Fira Sans"/>
                <a:cs typeface="Fira Sans"/>
                <a:sym typeface="Fira Sans"/>
              </a:defRPr>
            </a:lvl5pPr>
            <a:lvl6pPr lvl="5" algn="l" rtl="0">
              <a:buNone/>
              <a:defRPr sz="650">
                <a:solidFill>
                  <a:schemeClr val="lt1"/>
                </a:solidFill>
                <a:latin typeface="Fira Sans"/>
                <a:ea typeface="Fira Sans"/>
                <a:cs typeface="Fira Sans"/>
                <a:sym typeface="Fira Sans"/>
              </a:defRPr>
            </a:lvl6pPr>
            <a:lvl7pPr lvl="6" algn="l" rtl="0">
              <a:buNone/>
              <a:defRPr sz="650">
                <a:solidFill>
                  <a:schemeClr val="lt1"/>
                </a:solidFill>
                <a:latin typeface="Fira Sans"/>
                <a:ea typeface="Fira Sans"/>
                <a:cs typeface="Fira Sans"/>
                <a:sym typeface="Fira Sans"/>
              </a:defRPr>
            </a:lvl7pPr>
            <a:lvl8pPr lvl="7" algn="l" rtl="0">
              <a:buNone/>
              <a:defRPr sz="650">
                <a:solidFill>
                  <a:schemeClr val="lt1"/>
                </a:solidFill>
                <a:latin typeface="Fira Sans"/>
                <a:ea typeface="Fira Sans"/>
                <a:cs typeface="Fira Sans"/>
                <a:sym typeface="Fira Sans"/>
              </a:defRPr>
            </a:lvl8pPr>
            <a:lvl9pPr lvl="8" algn="l" rtl="0">
              <a:buNone/>
              <a:defRPr sz="650">
                <a:solidFill>
                  <a:schemeClr val="lt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amp; photo 1">
  <p:cSld name="SECTION_HEADER_1_1_1_2_1_1">
    <p:bg>
      <p:bgPr>
        <a:solidFill>
          <a:schemeClr val="lt1"/>
        </a:solidFill>
        <a:effectLst/>
      </p:bgPr>
    </p:bg>
    <p:spTree>
      <p:nvGrpSpPr>
        <p:cNvPr id="1" name="Shape 79"/>
        <p:cNvGrpSpPr/>
        <p:nvPr/>
      </p:nvGrpSpPr>
      <p:grpSpPr>
        <a:xfrm>
          <a:off x="0" y="0"/>
          <a:ext cx="0" cy="0"/>
          <a:chOff x="0" y="0"/>
          <a:chExt cx="0" cy="0"/>
        </a:xfrm>
      </p:grpSpPr>
      <p:pic>
        <p:nvPicPr>
          <p:cNvPr id="80" name="Google Shape;80;p13"/>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81" name="Google Shape;81;p13"/>
          <p:cNvPicPr preferRelativeResize="0"/>
          <p:nvPr/>
        </p:nvPicPr>
        <p:blipFill rotWithShape="1">
          <a:blip r:embed="rId2">
            <a:alphaModFix amt="41000"/>
          </a:blip>
          <a:srcRect t="8299" r="49680" b="8366"/>
          <a:stretch/>
        </p:blipFill>
        <p:spPr>
          <a:xfrm>
            <a:off x="6943600" y="1455950"/>
            <a:ext cx="2200400" cy="3687552"/>
          </a:xfrm>
          <a:prstGeom prst="rect">
            <a:avLst/>
          </a:prstGeom>
          <a:noFill/>
          <a:ln>
            <a:noFill/>
          </a:ln>
        </p:spPr>
      </p:pic>
      <p:sp>
        <p:nvSpPr>
          <p:cNvPr id="82" name="Google Shape;82;p13"/>
          <p:cNvSpPr txBox="1">
            <a:spLocks noGrp="1"/>
          </p:cNvSpPr>
          <p:nvPr>
            <p:ph type="subTitle" idx="1"/>
          </p:nvPr>
        </p:nvSpPr>
        <p:spPr>
          <a:xfrm>
            <a:off x="360000" y="321150"/>
            <a:ext cx="4256400" cy="4078800"/>
          </a:xfrm>
          <a:prstGeom prst="rect">
            <a:avLst/>
          </a:prstGeom>
        </p:spPr>
        <p:txBody>
          <a:bodyPr spcFirstLastPara="1" wrap="square" lIns="0" tIns="91425" rIns="91425" bIns="91425" anchor="t" anchorCtr="0">
            <a:normAutofit/>
          </a:bodyPr>
          <a:lstStyle>
            <a:lvl1pPr lvl="0" rtl="0">
              <a:spcBef>
                <a:spcPts val="0"/>
              </a:spcBef>
              <a:spcAft>
                <a:spcPts val="0"/>
              </a:spcAft>
              <a:buClr>
                <a:schemeClr val="accent3"/>
              </a:buClr>
              <a:buSzPts val="3000"/>
              <a:buNone/>
              <a:defRPr sz="3000">
                <a:solidFill>
                  <a:schemeClr val="accent3"/>
                </a:solidFill>
              </a:defRPr>
            </a:lvl1pPr>
            <a:lvl2pPr lvl="1" rtl="0">
              <a:spcBef>
                <a:spcPts val="0"/>
              </a:spcBef>
              <a:spcAft>
                <a:spcPts val="0"/>
              </a:spcAft>
              <a:buClr>
                <a:schemeClr val="accent3"/>
              </a:buClr>
              <a:buSzPts val="1400"/>
              <a:buNone/>
              <a:defRPr>
                <a:solidFill>
                  <a:schemeClr val="accent3"/>
                </a:solidFill>
              </a:defRPr>
            </a:lvl2pPr>
            <a:lvl3pPr lvl="2" rtl="0">
              <a:spcBef>
                <a:spcPts val="0"/>
              </a:spcBef>
              <a:spcAft>
                <a:spcPts val="0"/>
              </a:spcAft>
              <a:buClr>
                <a:schemeClr val="accent3"/>
              </a:buClr>
              <a:buSzPts val="1400"/>
              <a:buNone/>
              <a:defRPr>
                <a:solidFill>
                  <a:schemeClr val="accent3"/>
                </a:solidFill>
              </a:defRPr>
            </a:lvl3pPr>
            <a:lvl4pPr lvl="3" rtl="0">
              <a:spcBef>
                <a:spcPts val="0"/>
              </a:spcBef>
              <a:spcAft>
                <a:spcPts val="0"/>
              </a:spcAft>
              <a:buClr>
                <a:schemeClr val="accent3"/>
              </a:buClr>
              <a:buSzPts val="1400"/>
              <a:buNone/>
              <a:defRPr>
                <a:solidFill>
                  <a:schemeClr val="accent3"/>
                </a:solidFill>
              </a:defRPr>
            </a:lvl4pPr>
            <a:lvl5pPr lvl="4" rtl="0">
              <a:spcBef>
                <a:spcPts val="0"/>
              </a:spcBef>
              <a:spcAft>
                <a:spcPts val="0"/>
              </a:spcAft>
              <a:buClr>
                <a:schemeClr val="accent3"/>
              </a:buClr>
              <a:buSzPts val="1400"/>
              <a:buNone/>
              <a:defRPr>
                <a:solidFill>
                  <a:schemeClr val="accent3"/>
                </a:solidFill>
              </a:defRPr>
            </a:lvl5pPr>
            <a:lvl6pPr lvl="5" rtl="0">
              <a:spcBef>
                <a:spcPts val="0"/>
              </a:spcBef>
              <a:spcAft>
                <a:spcPts val="0"/>
              </a:spcAft>
              <a:buClr>
                <a:schemeClr val="accent3"/>
              </a:buClr>
              <a:buSzPts val="1400"/>
              <a:buNone/>
              <a:defRPr>
                <a:solidFill>
                  <a:schemeClr val="accent3"/>
                </a:solidFill>
              </a:defRPr>
            </a:lvl6pPr>
            <a:lvl7pPr lvl="6" rtl="0">
              <a:spcBef>
                <a:spcPts val="0"/>
              </a:spcBef>
              <a:spcAft>
                <a:spcPts val="0"/>
              </a:spcAft>
              <a:buClr>
                <a:schemeClr val="accent3"/>
              </a:buClr>
              <a:buSzPts val="1400"/>
              <a:buNone/>
              <a:defRPr>
                <a:solidFill>
                  <a:schemeClr val="accent3"/>
                </a:solidFill>
              </a:defRPr>
            </a:lvl7pPr>
            <a:lvl8pPr lvl="7" rtl="0">
              <a:spcBef>
                <a:spcPts val="0"/>
              </a:spcBef>
              <a:spcAft>
                <a:spcPts val="0"/>
              </a:spcAft>
              <a:buClr>
                <a:schemeClr val="accent3"/>
              </a:buClr>
              <a:buSzPts val="1400"/>
              <a:buNone/>
              <a:defRPr>
                <a:solidFill>
                  <a:schemeClr val="accent3"/>
                </a:solidFill>
              </a:defRPr>
            </a:lvl8pPr>
            <a:lvl9pPr lvl="8" rtl="0">
              <a:spcBef>
                <a:spcPts val="0"/>
              </a:spcBef>
              <a:spcAft>
                <a:spcPts val="0"/>
              </a:spcAft>
              <a:buClr>
                <a:schemeClr val="accent3"/>
              </a:buClr>
              <a:buSzPts val="1400"/>
              <a:buNone/>
              <a:defRPr>
                <a:solidFill>
                  <a:schemeClr val="accent3"/>
                </a:solidFill>
              </a:defRPr>
            </a:lvl9pPr>
          </a:lstStyle>
          <a:p>
            <a:endParaRPr/>
          </a:p>
        </p:txBody>
      </p:sp>
      <p:sp>
        <p:nvSpPr>
          <p:cNvPr id="83" name="Google Shape;83;p13"/>
          <p:cNvSpPr>
            <a:spLocks noGrp="1"/>
          </p:cNvSpPr>
          <p:nvPr>
            <p:ph type="pic" idx="2"/>
          </p:nvPr>
        </p:nvSpPr>
        <p:spPr>
          <a:xfrm>
            <a:off x="4615375" y="-16325"/>
            <a:ext cx="4539000" cy="5160000"/>
          </a:xfrm>
          <a:prstGeom prst="rect">
            <a:avLst/>
          </a:prstGeom>
          <a:noFill/>
          <a:ln>
            <a:noFill/>
          </a:ln>
        </p:spPr>
      </p:sp>
      <p:sp>
        <p:nvSpPr>
          <p:cNvPr id="84" name="Google Shape;84;p13"/>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accent4"/>
                </a:solidFill>
                <a:latin typeface="Fira Sans"/>
                <a:ea typeface="Fira Sans"/>
                <a:cs typeface="Fira Sans"/>
                <a:sym typeface="Fira Sans"/>
              </a:rPr>
              <a:t>Lift Schools</a:t>
            </a:r>
            <a:r>
              <a:rPr lang="en-GB" sz="650">
                <a:solidFill>
                  <a:schemeClr val="accent4"/>
                </a:solidFill>
                <a:latin typeface="Fira Sans Light"/>
                <a:ea typeface="Fira Sans Light"/>
                <a:cs typeface="Fira Sans Light"/>
                <a:sym typeface="Fira Sans Light"/>
              </a:rPr>
              <a:t> | We will provide </a:t>
            </a:r>
            <a:r>
              <a:rPr lang="en-GB" sz="650">
                <a:solidFill>
                  <a:schemeClr val="accent4"/>
                </a:solidFill>
                <a:latin typeface="Fira Sans SemiBold"/>
                <a:ea typeface="Fira Sans SemiBold"/>
                <a:cs typeface="Fira Sans SemiBold"/>
                <a:sym typeface="Fira Sans SemiBold"/>
              </a:rPr>
              <a:t>every child</a:t>
            </a:r>
            <a:r>
              <a:rPr lang="en-GB" sz="650">
                <a:solidFill>
                  <a:schemeClr val="accent4"/>
                </a:solidFill>
                <a:latin typeface="Fira Sans Light"/>
                <a:ea typeface="Fira Sans Light"/>
                <a:cs typeface="Fira Sans Light"/>
                <a:sym typeface="Fira Sans Light"/>
              </a:rPr>
              <a:t> with an </a:t>
            </a:r>
            <a:r>
              <a:rPr lang="en-GB" sz="650">
                <a:solidFill>
                  <a:schemeClr val="accent4"/>
                </a:solidFill>
                <a:latin typeface="Fira Sans SemiBold"/>
                <a:ea typeface="Fira Sans SemiBold"/>
                <a:cs typeface="Fira Sans SemiBold"/>
                <a:sym typeface="Fira Sans SemiBold"/>
              </a:rPr>
              <a:t>excellent education</a:t>
            </a:r>
            <a:r>
              <a:rPr lang="en-GB" sz="650">
                <a:solidFill>
                  <a:schemeClr val="accent4"/>
                </a:solidFill>
                <a:latin typeface="Fira Sans Light"/>
                <a:ea typeface="Fira Sans Light"/>
                <a:cs typeface="Fira Sans Light"/>
                <a:sym typeface="Fira Sans Light"/>
              </a:rPr>
              <a:t>, in </a:t>
            </a:r>
            <a:r>
              <a:rPr lang="en-GB" sz="650">
                <a:solidFill>
                  <a:schemeClr val="accent4"/>
                </a:solidFill>
                <a:latin typeface="Fira Sans SemiBold"/>
                <a:ea typeface="Fira Sans SemiBold"/>
                <a:cs typeface="Fira Sans SemiBold"/>
                <a:sym typeface="Fira Sans SemiBold"/>
              </a:rPr>
              <a:t>every classroom</a:t>
            </a:r>
            <a:r>
              <a:rPr lang="en-GB" sz="650">
                <a:solidFill>
                  <a:schemeClr val="accent4"/>
                </a:solidFill>
                <a:latin typeface="Fira Sans Light"/>
                <a:ea typeface="Fira Sans Light"/>
                <a:cs typeface="Fira Sans Light"/>
                <a:sym typeface="Fira Sans Light"/>
              </a:rPr>
              <a:t>, </a:t>
            </a:r>
            <a:r>
              <a:rPr lang="en-GB" sz="650">
                <a:solidFill>
                  <a:schemeClr val="accent4"/>
                </a:solidFill>
                <a:latin typeface="Fira Sans SemiBold"/>
                <a:ea typeface="Fira Sans SemiBold"/>
                <a:cs typeface="Fira Sans SemiBold"/>
                <a:sym typeface="Fira Sans SemiBold"/>
              </a:rPr>
              <a:t>every day</a:t>
            </a:r>
            <a:r>
              <a:rPr lang="en-GB" sz="650">
                <a:solidFill>
                  <a:schemeClr val="accent4"/>
                </a:solidFill>
                <a:latin typeface="Fira Sans Light"/>
                <a:ea typeface="Fira Sans Light"/>
                <a:cs typeface="Fira Sans Light"/>
                <a:sym typeface="Fira Sans Light"/>
              </a:rPr>
              <a:t>.</a:t>
            </a:r>
            <a:endParaRPr sz="1800">
              <a:solidFill>
                <a:schemeClr val="accent4"/>
              </a:solidFill>
              <a:latin typeface="Fira Sans"/>
              <a:ea typeface="Fira Sans"/>
              <a:cs typeface="Fira Sans"/>
              <a:sym typeface="Fira Sans"/>
            </a:endParaRPr>
          </a:p>
        </p:txBody>
      </p:sp>
      <p:sp>
        <p:nvSpPr>
          <p:cNvPr id="85" name="Google Shape;85;p13"/>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accent4"/>
                </a:solidFill>
                <a:latin typeface="Fira Sans"/>
                <a:ea typeface="Fira Sans"/>
                <a:cs typeface="Fira Sans"/>
                <a:sym typeface="Fira Sans"/>
              </a:defRPr>
            </a:lvl1pPr>
            <a:lvl2pPr lvl="1" algn="l" rtl="0">
              <a:buNone/>
              <a:defRPr sz="650">
                <a:solidFill>
                  <a:schemeClr val="accent4"/>
                </a:solidFill>
                <a:latin typeface="Fira Sans"/>
                <a:ea typeface="Fira Sans"/>
                <a:cs typeface="Fira Sans"/>
                <a:sym typeface="Fira Sans"/>
              </a:defRPr>
            </a:lvl2pPr>
            <a:lvl3pPr lvl="2" algn="l" rtl="0">
              <a:buNone/>
              <a:defRPr sz="650">
                <a:solidFill>
                  <a:schemeClr val="accent4"/>
                </a:solidFill>
                <a:latin typeface="Fira Sans"/>
                <a:ea typeface="Fira Sans"/>
                <a:cs typeface="Fira Sans"/>
                <a:sym typeface="Fira Sans"/>
              </a:defRPr>
            </a:lvl3pPr>
            <a:lvl4pPr lvl="3" algn="l" rtl="0">
              <a:buNone/>
              <a:defRPr sz="650">
                <a:solidFill>
                  <a:schemeClr val="accent4"/>
                </a:solidFill>
                <a:latin typeface="Fira Sans"/>
                <a:ea typeface="Fira Sans"/>
                <a:cs typeface="Fira Sans"/>
                <a:sym typeface="Fira Sans"/>
              </a:defRPr>
            </a:lvl4pPr>
            <a:lvl5pPr lvl="4" algn="l" rtl="0">
              <a:buNone/>
              <a:defRPr sz="650">
                <a:solidFill>
                  <a:schemeClr val="accent4"/>
                </a:solidFill>
                <a:latin typeface="Fira Sans"/>
                <a:ea typeface="Fira Sans"/>
                <a:cs typeface="Fira Sans"/>
                <a:sym typeface="Fira Sans"/>
              </a:defRPr>
            </a:lvl5pPr>
            <a:lvl6pPr lvl="5" algn="l" rtl="0">
              <a:buNone/>
              <a:defRPr sz="650">
                <a:solidFill>
                  <a:schemeClr val="accent4"/>
                </a:solidFill>
                <a:latin typeface="Fira Sans"/>
                <a:ea typeface="Fira Sans"/>
                <a:cs typeface="Fira Sans"/>
                <a:sym typeface="Fira Sans"/>
              </a:defRPr>
            </a:lvl6pPr>
            <a:lvl7pPr lvl="6" algn="l" rtl="0">
              <a:buNone/>
              <a:defRPr sz="650">
                <a:solidFill>
                  <a:schemeClr val="accent4"/>
                </a:solidFill>
                <a:latin typeface="Fira Sans"/>
                <a:ea typeface="Fira Sans"/>
                <a:cs typeface="Fira Sans"/>
                <a:sym typeface="Fira Sans"/>
              </a:defRPr>
            </a:lvl7pPr>
            <a:lvl8pPr lvl="7" algn="l" rtl="0">
              <a:buNone/>
              <a:defRPr sz="650">
                <a:solidFill>
                  <a:schemeClr val="accent4"/>
                </a:solidFill>
                <a:latin typeface="Fira Sans"/>
                <a:ea typeface="Fira Sans"/>
                <a:cs typeface="Fira Sans"/>
                <a:sym typeface="Fira Sans"/>
              </a:defRPr>
            </a:lvl8pPr>
            <a:lvl9pPr lvl="8" algn="l" rtl="0">
              <a:buNone/>
              <a:defRPr sz="650">
                <a:solidFill>
                  <a:schemeClr val="accent4"/>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SECTION_HEADER_1_1_1_1">
    <p:bg>
      <p:bgPr>
        <a:solidFill>
          <a:schemeClr val="lt1"/>
        </a:solidFill>
        <a:effectLst/>
      </p:bgPr>
    </p:bg>
    <p:spTree>
      <p:nvGrpSpPr>
        <p:cNvPr id="1" name="Shape 86"/>
        <p:cNvGrpSpPr/>
        <p:nvPr/>
      </p:nvGrpSpPr>
      <p:grpSpPr>
        <a:xfrm>
          <a:off x="0" y="0"/>
          <a:ext cx="0" cy="0"/>
          <a:chOff x="0" y="0"/>
          <a:chExt cx="0" cy="0"/>
        </a:xfrm>
      </p:grpSpPr>
      <p:sp>
        <p:nvSpPr>
          <p:cNvPr id="87" name="Google Shape;87;p14"/>
          <p:cNvSpPr txBox="1">
            <a:spLocks noGrp="1"/>
          </p:cNvSpPr>
          <p:nvPr>
            <p:ph type="subTitle" idx="1"/>
          </p:nvPr>
        </p:nvSpPr>
        <p:spPr>
          <a:xfrm>
            <a:off x="360000" y="321150"/>
            <a:ext cx="6915000" cy="4078800"/>
          </a:xfrm>
          <a:prstGeom prst="rect">
            <a:avLst/>
          </a:prstGeom>
        </p:spPr>
        <p:txBody>
          <a:bodyPr spcFirstLastPara="1" wrap="square" lIns="0" tIns="91425" rIns="91425" bIns="91425" anchor="t" anchorCtr="0">
            <a:normAutofit/>
          </a:bodyPr>
          <a:lstStyle>
            <a:lvl1pPr lvl="0" rtl="0">
              <a:spcBef>
                <a:spcPts val="0"/>
              </a:spcBef>
              <a:spcAft>
                <a:spcPts val="0"/>
              </a:spcAft>
              <a:buClr>
                <a:schemeClr val="dk2"/>
              </a:buClr>
              <a:buSzPts val="2000"/>
              <a:buNone/>
              <a:defRPr sz="2000">
                <a:solidFill>
                  <a:schemeClr val="dk2"/>
                </a:solidFill>
              </a:defRPr>
            </a:lvl1pPr>
            <a:lvl2pPr lvl="1" rtl="0">
              <a:spcBef>
                <a:spcPts val="0"/>
              </a:spcBef>
              <a:spcAft>
                <a:spcPts val="0"/>
              </a:spcAft>
              <a:buClr>
                <a:schemeClr val="dk2"/>
              </a:buClr>
              <a:buSzPts val="1400"/>
              <a:buNone/>
              <a:defRPr>
                <a:solidFill>
                  <a:schemeClr val="dk2"/>
                </a:solidFill>
              </a:defRPr>
            </a:lvl2pPr>
            <a:lvl3pPr lvl="2" rtl="0">
              <a:spcBef>
                <a:spcPts val="0"/>
              </a:spcBef>
              <a:spcAft>
                <a:spcPts val="0"/>
              </a:spcAft>
              <a:buClr>
                <a:schemeClr val="dk2"/>
              </a:buClr>
              <a:buSzPts val="1400"/>
              <a:buNone/>
              <a:defRPr>
                <a:solidFill>
                  <a:schemeClr val="dk2"/>
                </a:solidFill>
              </a:defRPr>
            </a:lvl3pPr>
            <a:lvl4pPr lvl="3" rtl="0">
              <a:spcBef>
                <a:spcPts val="0"/>
              </a:spcBef>
              <a:spcAft>
                <a:spcPts val="0"/>
              </a:spcAft>
              <a:buClr>
                <a:schemeClr val="dk2"/>
              </a:buClr>
              <a:buSzPts val="1400"/>
              <a:buNone/>
              <a:defRPr>
                <a:solidFill>
                  <a:schemeClr val="dk2"/>
                </a:solidFill>
              </a:defRPr>
            </a:lvl4pPr>
            <a:lvl5pPr lvl="4" rtl="0">
              <a:spcBef>
                <a:spcPts val="0"/>
              </a:spcBef>
              <a:spcAft>
                <a:spcPts val="0"/>
              </a:spcAft>
              <a:buClr>
                <a:schemeClr val="dk2"/>
              </a:buClr>
              <a:buSzPts val="1400"/>
              <a:buNone/>
              <a:defRPr>
                <a:solidFill>
                  <a:schemeClr val="dk2"/>
                </a:solidFill>
              </a:defRPr>
            </a:lvl5pPr>
            <a:lvl6pPr lvl="5" rtl="0">
              <a:spcBef>
                <a:spcPts val="0"/>
              </a:spcBef>
              <a:spcAft>
                <a:spcPts val="0"/>
              </a:spcAft>
              <a:buClr>
                <a:schemeClr val="dk2"/>
              </a:buClr>
              <a:buSzPts val="1400"/>
              <a:buNone/>
              <a:defRPr>
                <a:solidFill>
                  <a:schemeClr val="dk2"/>
                </a:solidFill>
              </a:defRPr>
            </a:lvl6pPr>
            <a:lvl7pPr lvl="6" rtl="0">
              <a:spcBef>
                <a:spcPts val="0"/>
              </a:spcBef>
              <a:spcAft>
                <a:spcPts val="0"/>
              </a:spcAft>
              <a:buClr>
                <a:schemeClr val="dk2"/>
              </a:buClr>
              <a:buSzPts val="1400"/>
              <a:buNone/>
              <a:defRPr>
                <a:solidFill>
                  <a:schemeClr val="dk2"/>
                </a:solidFill>
              </a:defRPr>
            </a:lvl7pPr>
            <a:lvl8pPr lvl="7" rtl="0">
              <a:spcBef>
                <a:spcPts val="0"/>
              </a:spcBef>
              <a:spcAft>
                <a:spcPts val="0"/>
              </a:spcAft>
              <a:buClr>
                <a:schemeClr val="dk2"/>
              </a:buClr>
              <a:buSzPts val="1400"/>
              <a:buNone/>
              <a:defRPr>
                <a:solidFill>
                  <a:schemeClr val="dk2"/>
                </a:solidFill>
              </a:defRPr>
            </a:lvl8pPr>
            <a:lvl9pPr lvl="8" rtl="0">
              <a:spcBef>
                <a:spcPts val="0"/>
              </a:spcBef>
              <a:spcAft>
                <a:spcPts val="0"/>
              </a:spcAft>
              <a:buClr>
                <a:schemeClr val="dk2"/>
              </a:buClr>
              <a:buSzPts val="1400"/>
              <a:buNone/>
              <a:defRPr>
                <a:solidFill>
                  <a:schemeClr val="dk2"/>
                </a:solidFill>
              </a:defRPr>
            </a:lvl9pPr>
          </a:lstStyle>
          <a:p>
            <a:endParaRPr/>
          </a:p>
        </p:txBody>
      </p:sp>
      <p:pic>
        <p:nvPicPr>
          <p:cNvPr id="88" name="Google Shape;88;p14"/>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89" name="Google Shape;89;p14"/>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90" name="Google Shape;90;p14"/>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91" name="Google Shape;91;p14"/>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SECTION_HEADER_1_1_1_1_2">
    <p:bg>
      <p:bgPr>
        <a:solidFill>
          <a:schemeClr val="accent3"/>
        </a:solidFill>
        <a:effectLst/>
      </p:bgPr>
    </p:bg>
    <p:spTree>
      <p:nvGrpSpPr>
        <p:cNvPr id="1" name="Shape 92"/>
        <p:cNvGrpSpPr/>
        <p:nvPr/>
      </p:nvGrpSpPr>
      <p:grpSpPr>
        <a:xfrm>
          <a:off x="0" y="0"/>
          <a:ext cx="0" cy="0"/>
          <a:chOff x="0" y="0"/>
          <a:chExt cx="0" cy="0"/>
        </a:xfrm>
      </p:grpSpPr>
      <p:sp>
        <p:nvSpPr>
          <p:cNvPr id="93" name="Google Shape;93;p15"/>
          <p:cNvSpPr txBox="1">
            <a:spLocks noGrp="1"/>
          </p:cNvSpPr>
          <p:nvPr>
            <p:ph type="subTitle" idx="1"/>
          </p:nvPr>
        </p:nvSpPr>
        <p:spPr>
          <a:xfrm>
            <a:off x="360000" y="321150"/>
            <a:ext cx="6915000" cy="4078800"/>
          </a:xfrm>
          <a:prstGeom prst="rect">
            <a:avLst/>
          </a:prstGeom>
        </p:spPr>
        <p:txBody>
          <a:bodyPr spcFirstLastPara="1" wrap="square" lIns="0" tIns="91425" rIns="91425" bIns="91425" anchor="t" anchorCtr="0">
            <a:normAutofit/>
          </a:bodyPr>
          <a:lstStyle>
            <a:lvl1pPr lvl="0" rtl="0">
              <a:spcBef>
                <a:spcPts val="0"/>
              </a:spcBef>
              <a:spcAft>
                <a:spcPts val="0"/>
              </a:spcAft>
              <a:buClr>
                <a:schemeClr val="dk2"/>
              </a:buClr>
              <a:buSzPts val="2000"/>
              <a:buNone/>
              <a:defRPr sz="2000">
                <a:solidFill>
                  <a:schemeClr val="dk2"/>
                </a:solidFill>
              </a:defRPr>
            </a:lvl1pPr>
            <a:lvl2pPr lvl="1" rtl="0">
              <a:spcBef>
                <a:spcPts val="0"/>
              </a:spcBef>
              <a:spcAft>
                <a:spcPts val="0"/>
              </a:spcAft>
              <a:buClr>
                <a:schemeClr val="dk2"/>
              </a:buClr>
              <a:buSzPts val="1400"/>
              <a:buNone/>
              <a:defRPr>
                <a:solidFill>
                  <a:schemeClr val="dk2"/>
                </a:solidFill>
              </a:defRPr>
            </a:lvl2pPr>
            <a:lvl3pPr lvl="2" rtl="0">
              <a:spcBef>
                <a:spcPts val="0"/>
              </a:spcBef>
              <a:spcAft>
                <a:spcPts val="0"/>
              </a:spcAft>
              <a:buClr>
                <a:schemeClr val="dk2"/>
              </a:buClr>
              <a:buSzPts val="1400"/>
              <a:buNone/>
              <a:defRPr>
                <a:solidFill>
                  <a:schemeClr val="dk2"/>
                </a:solidFill>
              </a:defRPr>
            </a:lvl3pPr>
            <a:lvl4pPr lvl="3" rtl="0">
              <a:spcBef>
                <a:spcPts val="0"/>
              </a:spcBef>
              <a:spcAft>
                <a:spcPts val="0"/>
              </a:spcAft>
              <a:buClr>
                <a:schemeClr val="dk2"/>
              </a:buClr>
              <a:buSzPts val="1400"/>
              <a:buNone/>
              <a:defRPr>
                <a:solidFill>
                  <a:schemeClr val="dk2"/>
                </a:solidFill>
              </a:defRPr>
            </a:lvl4pPr>
            <a:lvl5pPr lvl="4" rtl="0">
              <a:spcBef>
                <a:spcPts val="0"/>
              </a:spcBef>
              <a:spcAft>
                <a:spcPts val="0"/>
              </a:spcAft>
              <a:buClr>
                <a:schemeClr val="dk2"/>
              </a:buClr>
              <a:buSzPts val="1400"/>
              <a:buNone/>
              <a:defRPr>
                <a:solidFill>
                  <a:schemeClr val="dk2"/>
                </a:solidFill>
              </a:defRPr>
            </a:lvl5pPr>
            <a:lvl6pPr lvl="5" rtl="0">
              <a:spcBef>
                <a:spcPts val="0"/>
              </a:spcBef>
              <a:spcAft>
                <a:spcPts val="0"/>
              </a:spcAft>
              <a:buClr>
                <a:schemeClr val="dk2"/>
              </a:buClr>
              <a:buSzPts val="1400"/>
              <a:buNone/>
              <a:defRPr>
                <a:solidFill>
                  <a:schemeClr val="dk2"/>
                </a:solidFill>
              </a:defRPr>
            </a:lvl6pPr>
            <a:lvl7pPr lvl="6" rtl="0">
              <a:spcBef>
                <a:spcPts val="0"/>
              </a:spcBef>
              <a:spcAft>
                <a:spcPts val="0"/>
              </a:spcAft>
              <a:buClr>
                <a:schemeClr val="dk2"/>
              </a:buClr>
              <a:buSzPts val="1400"/>
              <a:buNone/>
              <a:defRPr>
                <a:solidFill>
                  <a:schemeClr val="dk2"/>
                </a:solidFill>
              </a:defRPr>
            </a:lvl7pPr>
            <a:lvl8pPr lvl="7" rtl="0">
              <a:spcBef>
                <a:spcPts val="0"/>
              </a:spcBef>
              <a:spcAft>
                <a:spcPts val="0"/>
              </a:spcAft>
              <a:buClr>
                <a:schemeClr val="dk2"/>
              </a:buClr>
              <a:buSzPts val="1400"/>
              <a:buNone/>
              <a:defRPr>
                <a:solidFill>
                  <a:schemeClr val="dk2"/>
                </a:solidFill>
              </a:defRPr>
            </a:lvl8pPr>
            <a:lvl9pPr lvl="8" rtl="0">
              <a:spcBef>
                <a:spcPts val="0"/>
              </a:spcBef>
              <a:spcAft>
                <a:spcPts val="0"/>
              </a:spcAft>
              <a:buClr>
                <a:schemeClr val="dk2"/>
              </a:buClr>
              <a:buSzPts val="1400"/>
              <a:buNone/>
              <a:defRPr>
                <a:solidFill>
                  <a:schemeClr val="dk2"/>
                </a:solidFill>
              </a:defRPr>
            </a:lvl9pPr>
          </a:lstStyle>
          <a:p>
            <a:endParaRPr/>
          </a:p>
        </p:txBody>
      </p:sp>
      <p:pic>
        <p:nvPicPr>
          <p:cNvPr id="94" name="Google Shape;94;p15"/>
          <p:cNvPicPr preferRelativeResize="0"/>
          <p:nvPr/>
        </p:nvPicPr>
        <p:blipFill rotWithShape="1">
          <a:blip r:embed="rId2">
            <a:alphaModFix/>
          </a:blip>
          <a:srcRect l="5404" r="5413"/>
          <a:stretch/>
        </p:blipFill>
        <p:spPr>
          <a:xfrm>
            <a:off x="8547775" y="120250"/>
            <a:ext cx="455700" cy="517300"/>
          </a:xfrm>
          <a:prstGeom prst="rect">
            <a:avLst/>
          </a:prstGeom>
          <a:noFill/>
          <a:ln>
            <a:noFill/>
          </a:ln>
        </p:spPr>
      </p:pic>
      <p:pic>
        <p:nvPicPr>
          <p:cNvPr id="95" name="Google Shape;95;p15"/>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96" name="Google Shape;96;p15"/>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97" name="Google Shape;97;p15"/>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
  <p:cSld name="SECTION_HEADER_1_1_1_1_1">
    <p:bg>
      <p:bgPr>
        <a:solidFill>
          <a:schemeClr val="dk1"/>
        </a:solidFill>
        <a:effectLst/>
      </p:bgPr>
    </p:bg>
    <p:spTree>
      <p:nvGrpSpPr>
        <p:cNvPr id="1" name="Shape 98"/>
        <p:cNvGrpSpPr/>
        <p:nvPr/>
      </p:nvGrpSpPr>
      <p:grpSpPr>
        <a:xfrm>
          <a:off x="0" y="0"/>
          <a:ext cx="0" cy="0"/>
          <a:chOff x="0" y="0"/>
          <a:chExt cx="0" cy="0"/>
        </a:xfrm>
      </p:grpSpPr>
      <p:sp>
        <p:nvSpPr>
          <p:cNvPr id="99" name="Google Shape;99;p16"/>
          <p:cNvSpPr txBox="1">
            <a:spLocks noGrp="1"/>
          </p:cNvSpPr>
          <p:nvPr>
            <p:ph type="subTitle" idx="1"/>
          </p:nvPr>
        </p:nvSpPr>
        <p:spPr>
          <a:xfrm>
            <a:off x="360000" y="321150"/>
            <a:ext cx="6924600" cy="4078800"/>
          </a:xfrm>
          <a:prstGeom prst="rect">
            <a:avLst/>
          </a:prstGeom>
        </p:spPr>
        <p:txBody>
          <a:bodyPr spcFirstLastPara="1" wrap="square" lIns="0" tIns="91425" rIns="91425" bIns="91425" anchor="t" anchorCtr="0">
            <a:normAutofit/>
          </a:bodyPr>
          <a:lstStyle>
            <a:lvl1pPr lvl="0" rtl="0">
              <a:spcBef>
                <a:spcPts val="0"/>
              </a:spcBef>
              <a:spcAft>
                <a:spcPts val="0"/>
              </a:spcAft>
              <a:buClr>
                <a:schemeClr val="dk2"/>
              </a:buClr>
              <a:buSzPts val="2000"/>
              <a:buNone/>
              <a:defRPr sz="2000">
                <a:solidFill>
                  <a:schemeClr val="dk2"/>
                </a:solidFill>
              </a:defRPr>
            </a:lvl1pPr>
            <a:lvl2pPr lvl="1" rtl="0">
              <a:spcBef>
                <a:spcPts val="0"/>
              </a:spcBef>
              <a:spcAft>
                <a:spcPts val="0"/>
              </a:spcAft>
              <a:buClr>
                <a:schemeClr val="dk2"/>
              </a:buClr>
              <a:buSzPts val="1400"/>
              <a:buNone/>
              <a:defRPr>
                <a:solidFill>
                  <a:schemeClr val="dk2"/>
                </a:solidFill>
              </a:defRPr>
            </a:lvl2pPr>
            <a:lvl3pPr lvl="2" rtl="0">
              <a:spcBef>
                <a:spcPts val="0"/>
              </a:spcBef>
              <a:spcAft>
                <a:spcPts val="0"/>
              </a:spcAft>
              <a:buClr>
                <a:schemeClr val="dk2"/>
              </a:buClr>
              <a:buSzPts val="1400"/>
              <a:buNone/>
              <a:defRPr>
                <a:solidFill>
                  <a:schemeClr val="dk2"/>
                </a:solidFill>
              </a:defRPr>
            </a:lvl3pPr>
            <a:lvl4pPr lvl="3" rtl="0">
              <a:spcBef>
                <a:spcPts val="0"/>
              </a:spcBef>
              <a:spcAft>
                <a:spcPts val="0"/>
              </a:spcAft>
              <a:buClr>
                <a:schemeClr val="dk2"/>
              </a:buClr>
              <a:buSzPts val="1400"/>
              <a:buNone/>
              <a:defRPr>
                <a:solidFill>
                  <a:schemeClr val="dk2"/>
                </a:solidFill>
              </a:defRPr>
            </a:lvl4pPr>
            <a:lvl5pPr lvl="4" rtl="0">
              <a:spcBef>
                <a:spcPts val="0"/>
              </a:spcBef>
              <a:spcAft>
                <a:spcPts val="0"/>
              </a:spcAft>
              <a:buClr>
                <a:schemeClr val="dk2"/>
              </a:buClr>
              <a:buSzPts val="1400"/>
              <a:buNone/>
              <a:defRPr>
                <a:solidFill>
                  <a:schemeClr val="dk2"/>
                </a:solidFill>
              </a:defRPr>
            </a:lvl5pPr>
            <a:lvl6pPr lvl="5" rtl="0">
              <a:spcBef>
                <a:spcPts val="0"/>
              </a:spcBef>
              <a:spcAft>
                <a:spcPts val="0"/>
              </a:spcAft>
              <a:buClr>
                <a:schemeClr val="dk2"/>
              </a:buClr>
              <a:buSzPts val="1400"/>
              <a:buNone/>
              <a:defRPr>
                <a:solidFill>
                  <a:schemeClr val="dk2"/>
                </a:solidFill>
              </a:defRPr>
            </a:lvl6pPr>
            <a:lvl7pPr lvl="6" rtl="0">
              <a:spcBef>
                <a:spcPts val="0"/>
              </a:spcBef>
              <a:spcAft>
                <a:spcPts val="0"/>
              </a:spcAft>
              <a:buClr>
                <a:schemeClr val="dk2"/>
              </a:buClr>
              <a:buSzPts val="1400"/>
              <a:buNone/>
              <a:defRPr>
                <a:solidFill>
                  <a:schemeClr val="dk2"/>
                </a:solidFill>
              </a:defRPr>
            </a:lvl7pPr>
            <a:lvl8pPr lvl="7" rtl="0">
              <a:spcBef>
                <a:spcPts val="0"/>
              </a:spcBef>
              <a:spcAft>
                <a:spcPts val="0"/>
              </a:spcAft>
              <a:buClr>
                <a:schemeClr val="dk2"/>
              </a:buClr>
              <a:buSzPts val="1400"/>
              <a:buNone/>
              <a:defRPr>
                <a:solidFill>
                  <a:schemeClr val="dk2"/>
                </a:solidFill>
              </a:defRPr>
            </a:lvl8pPr>
            <a:lvl9pPr lvl="8" rtl="0">
              <a:spcBef>
                <a:spcPts val="0"/>
              </a:spcBef>
              <a:spcAft>
                <a:spcPts val="0"/>
              </a:spcAft>
              <a:buClr>
                <a:schemeClr val="dk2"/>
              </a:buClr>
              <a:buSzPts val="1400"/>
              <a:buNone/>
              <a:defRPr>
                <a:solidFill>
                  <a:schemeClr val="dk2"/>
                </a:solidFill>
              </a:defRPr>
            </a:lvl9pPr>
          </a:lstStyle>
          <a:p>
            <a:endParaRPr/>
          </a:p>
        </p:txBody>
      </p:sp>
      <p:pic>
        <p:nvPicPr>
          <p:cNvPr id="100" name="Google Shape;100;p16"/>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pic>
        <p:nvPicPr>
          <p:cNvPr id="101" name="Google Shape;101;p16"/>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102" name="Google Shape;102;p16"/>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03" name="Google Shape;103;p16"/>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xt only" type="tx">
  <p:cSld name="TITLE_AND_BODY">
    <p:bg>
      <p:bgPr>
        <a:solidFill>
          <a:schemeClr val="accent4"/>
        </a:solidFill>
        <a:effectLst/>
      </p:bgPr>
    </p:bg>
    <p:spTree>
      <p:nvGrpSpPr>
        <p:cNvPr id="1" name="Shape 104"/>
        <p:cNvGrpSpPr/>
        <p:nvPr/>
      </p:nvGrpSpPr>
      <p:grpSpPr>
        <a:xfrm>
          <a:off x="0" y="0"/>
          <a:ext cx="0" cy="0"/>
          <a:chOff x="0" y="0"/>
          <a:chExt cx="0" cy="0"/>
        </a:xfrm>
      </p:grpSpPr>
      <p:sp>
        <p:nvSpPr>
          <p:cNvPr id="105" name="Google Shape;105;p17"/>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06" name="Google Shape;106;p17"/>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a:spcBef>
                <a:spcPts val="0"/>
              </a:spcBef>
              <a:spcAft>
                <a:spcPts val="0"/>
              </a:spcAft>
              <a:buClr>
                <a:schemeClr val="lt2"/>
              </a:buClr>
              <a:buSzPts val="2500"/>
              <a:buNone/>
              <a:defRPr sz="2500">
                <a:solidFill>
                  <a:schemeClr val="lt2"/>
                </a:solidFill>
              </a:defRPr>
            </a:lvl1pPr>
            <a:lvl2pPr lvl="1">
              <a:spcBef>
                <a:spcPts val="0"/>
              </a:spcBef>
              <a:spcAft>
                <a:spcPts val="0"/>
              </a:spcAft>
              <a:buSzPts val="2900"/>
              <a:buNone/>
              <a:defRPr sz="2900"/>
            </a:lvl2pPr>
            <a:lvl3pPr lvl="2">
              <a:spcBef>
                <a:spcPts val="0"/>
              </a:spcBef>
              <a:spcAft>
                <a:spcPts val="0"/>
              </a:spcAft>
              <a:buSzPts val="2900"/>
              <a:buNone/>
              <a:defRPr sz="2900"/>
            </a:lvl3pPr>
            <a:lvl4pPr lvl="3">
              <a:spcBef>
                <a:spcPts val="0"/>
              </a:spcBef>
              <a:spcAft>
                <a:spcPts val="0"/>
              </a:spcAft>
              <a:buSzPts val="2900"/>
              <a:buNone/>
              <a:defRPr sz="2900"/>
            </a:lvl4pPr>
            <a:lvl5pPr lvl="4">
              <a:spcBef>
                <a:spcPts val="0"/>
              </a:spcBef>
              <a:spcAft>
                <a:spcPts val="0"/>
              </a:spcAft>
              <a:buSzPts val="2900"/>
              <a:buNone/>
              <a:defRPr sz="2900"/>
            </a:lvl5pPr>
            <a:lvl6pPr lvl="5">
              <a:spcBef>
                <a:spcPts val="0"/>
              </a:spcBef>
              <a:spcAft>
                <a:spcPts val="0"/>
              </a:spcAft>
              <a:buSzPts val="2900"/>
              <a:buNone/>
              <a:defRPr sz="2900"/>
            </a:lvl6pPr>
            <a:lvl7pPr lvl="6">
              <a:spcBef>
                <a:spcPts val="0"/>
              </a:spcBef>
              <a:spcAft>
                <a:spcPts val="0"/>
              </a:spcAft>
              <a:buSzPts val="2900"/>
              <a:buNone/>
              <a:defRPr sz="2900"/>
            </a:lvl7pPr>
            <a:lvl8pPr lvl="7">
              <a:spcBef>
                <a:spcPts val="0"/>
              </a:spcBef>
              <a:spcAft>
                <a:spcPts val="0"/>
              </a:spcAft>
              <a:buSzPts val="2900"/>
              <a:buNone/>
              <a:defRPr sz="2900"/>
            </a:lvl8pPr>
            <a:lvl9pPr lvl="8">
              <a:spcBef>
                <a:spcPts val="0"/>
              </a:spcBef>
              <a:spcAft>
                <a:spcPts val="0"/>
              </a:spcAft>
              <a:buSzPts val="2900"/>
              <a:buNone/>
              <a:defRPr sz="2900"/>
            </a:lvl9pPr>
          </a:lstStyle>
          <a:p>
            <a:endParaRPr/>
          </a:p>
        </p:txBody>
      </p:sp>
      <p:sp>
        <p:nvSpPr>
          <p:cNvPr id="107" name="Google Shape;107;p17"/>
          <p:cNvSpPr txBox="1">
            <a:spLocks noGrp="1"/>
          </p:cNvSpPr>
          <p:nvPr>
            <p:ph type="body" idx="1"/>
          </p:nvPr>
        </p:nvSpPr>
        <p:spPr>
          <a:xfrm>
            <a:off x="148225" y="734150"/>
            <a:ext cx="8684100" cy="4115100"/>
          </a:xfrm>
          <a:prstGeom prst="rect">
            <a:avLst/>
          </a:prstGeom>
          <a:noFill/>
        </p:spPr>
        <p:txBody>
          <a:bodyPr spcFirstLastPara="1" wrap="square" lIns="91425" tIns="91425" rIns="91425" bIns="91425" anchor="t" anchorCtr="0">
            <a:normAutofit/>
          </a:bodyPr>
          <a:lstStyle>
            <a:lvl1pPr marL="457200" lvl="0" indent="-355600">
              <a:spcBef>
                <a:spcPts val="0"/>
              </a:spcBef>
              <a:spcAft>
                <a:spcPts val="0"/>
              </a:spcAft>
              <a:buSzPts val="2000"/>
              <a:buChar char="●"/>
              <a:defRPr sz="20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pic>
        <p:nvPicPr>
          <p:cNvPr id="108" name="Google Shape;108;p17"/>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09" name="Google Shape;109;p17"/>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10" name="Google Shape;110;p17"/>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amp; image">
  <p:cSld name="TITLE_AND_BODY_1">
    <p:bg>
      <p:bgPr>
        <a:solidFill>
          <a:schemeClr val="accent4"/>
        </a:solidFill>
        <a:effectLst/>
      </p:bgPr>
    </p:bg>
    <p:spTree>
      <p:nvGrpSpPr>
        <p:cNvPr id="1" name="Shape 111"/>
        <p:cNvGrpSpPr/>
        <p:nvPr/>
      </p:nvGrpSpPr>
      <p:grpSpPr>
        <a:xfrm>
          <a:off x="0" y="0"/>
          <a:ext cx="0" cy="0"/>
          <a:chOff x="0" y="0"/>
          <a:chExt cx="0" cy="0"/>
        </a:xfrm>
      </p:grpSpPr>
      <p:sp>
        <p:nvSpPr>
          <p:cNvPr id="112" name="Google Shape;112;p18"/>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13" name="Google Shape;113;p18"/>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sp>
        <p:nvSpPr>
          <p:cNvPr id="114" name="Google Shape;114;p18"/>
          <p:cNvSpPr txBox="1">
            <a:spLocks noGrp="1"/>
          </p:cNvSpPr>
          <p:nvPr>
            <p:ph type="body" idx="1"/>
          </p:nvPr>
        </p:nvSpPr>
        <p:spPr>
          <a:xfrm>
            <a:off x="148225" y="734150"/>
            <a:ext cx="4483200" cy="4115100"/>
          </a:xfrm>
          <a:prstGeom prst="rect">
            <a:avLst/>
          </a:prstGeom>
          <a:noFill/>
        </p:spPr>
        <p:txBody>
          <a:bodyPr spcFirstLastPara="1" wrap="square" lIns="91425" tIns="91425" rIns="91425" bIns="91425" anchor="t" anchorCtr="0">
            <a:normAutofit/>
          </a:bodyPr>
          <a:lstStyle>
            <a:lvl1pPr marL="457200" lvl="0" indent="-355600" rtl="0">
              <a:spcBef>
                <a:spcPts val="0"/>
              </a:spcBef>
              <a:spcAft>
                <a:spcPts val="0"/>
              </a:spcAft>
              <a:buSzPts val="2000"/>
              <a:buChar char="●"/>
              <a:defRPr sz="20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15" name="Google Shape;115;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16" name="Google Shape;116;p18"/>
          <p:cNvSpPr>
            <a:spLocks noGrp="1"/>
          </p:cNvSpPr>
          <p:nvPr>
            <p:ph type="pic" idx="2"/>
          </p:nvPr>
        </p:nvSpPr>
        <p:spPr>
          <a:xfrm>
            <a:off x="4734550" y="734100"/>
            <a:ext cx="4409400" cy="4409400"/>
          </a:xfrm>
          <a:prstGeom prst="rect">
            <a:avLst/>
          </a:prstGeom>
          <a:noFill/>
          <a:ln>
            <a:noFill/>
          </a:ln>
        </p:spPr>
      </p:sp>
      <p:pic>
        <p:nvPicPr>
          <p:cNvPr id="117" name="Google Shape;117;p18"/>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18" name="Google Shape;118;p18"/>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19" name="Google Shape;119;p18"/>
          <p:cNvSpPr txBox="1">
            <a:spLocks noGrp="1"/>
          </p:cNvSpPr>
          <p:nvPr>
            <p:ph type="sldNum" idx="3"/>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lumn text" type="twoColTx">
  <p:cSld name="TITLE_AND_TWO_COLUMNS">
    <p:bg>
      <p:bgPr>
        <a:solidFill>
          <a:schemeClr val="accent4"/>
        </a:solidFill>
        <a:effectLst/>
      </p:bgPr>
    </p:bg>
    <p:spTree>
      <p:nvGrpSpPr>
        <p:cNvPr id="1" name="Shape 120"/>
        <p:cNvGrpSpPr/>
        <p:nvPr/>
      </p:nvGrpSpPr>
      <p:grpSpPr>
        <a:xfrm>
          <a:off x="0" y="0"/>
          <a:ext cx="0" cy="0"/>
          <a:chOff x="0" y="0"/>
          <a:chExt cx="0" cy="0"/>
        </a:xfrm>
      </p:grpSpPr>
      <p:sp>
        <p:nvSpPr>
          <p:cNvPr id="121" name="Google Shape;121;p19"/>
          <p:cNvSpPr txBox="1">
            <a:spLocks noGrp="1"/>
          </p:cNvSpPr>
          <p:nvPr>
            <p:ph type="body" idx="1"/>
          </p:nvPr>
        </p:nvSpPr>
        <p:spPr>
          <a:xfrm>
            <a:off x="148225" y="734100"/>
            <a:ext cx="4388700" cy="4015800"/>
          </a:xfrm>
          <a:prstGeom prst="rect">
            <a:avLst/>
          </a:prstGeom>
        </p:spPr>
        <p:txBody>
          <a:bodyPr spcFirstLastPara="1" wrap="square" lIns="91425" tIns="91425" rIns="91425" bIns="91425" anchor="t" anchorCtr="0">
            <a:normAutofit/>
          </a:bodyPr>
          <a:lstStyle>
            <a:lvl1pPr marL="457200" lvl="0" indent="-355600">
              <a:spcBef>
                <a:spcPts val="0"/>
              </a:spcBef>
              <a:spcAft>
                <a:spcPts val="0"/>
              </a:spcAft>
              <a:buSzPts val="2000"/>
              <a:buChar char="●"/>
              <a:defRPr sz="20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122" name="Google Shape;122;p19"/>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23" name="Google Shape;123;p19"/>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sp>
        <p:nvSpPr>
          <p:cNvPr id="124" name="Google Shape;124;p19"/>
          <p:cNvSpPr txBox="1">
            <a:spLocks noGrp="1"/>
          </p:cNvSpPr>
          <p:nvPr>
            <p:ph type="body" idx="2"/>
          </p:nvPr>
        </p:nvSpPr>
        <p:spPr>
          <a:xfrm>
            <a:off x="4690100"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SzPts val="2000"/>
              <a:buChar char="●"/>
              <a:defRPr sz="20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pic>
        <p:nvPicPr>
          <p:cNvPr id="125" name="Google Shape;125;p19"/>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26" name="Google Shape;126;p19"/>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27" name="Google Shape;127;p19"/>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lumn text 1">
  <p:cSld name="TITLE_AND_TWO_COLUMNS_3">
    <p:bg>
      <p:bgPr>
        <a:solidFill>
          <a:schemeClr val="accent4"/>
        </a:solidFill>
        <a:effectLst/>
      </p:bgPr>
    </p:bg>
    <p:spTree>
      <p:nvGrpSpPr>
        <p:cNvPr id="1" name="Shape 128"/>
        <p:cNvGrpSpPr/>
        <p:nvPr/>
      </p:nvGrpSpPr>
      <p:grpSpPr>
        <a:xfrm>
          <a:off x="0" y="0"/>
          <a:ext cx="0" cy="0"/>
          <a:chOff x="0" y="0"/>
          <a:chExt cx="0" cy="0"/>
        </a:xfrm>
      </p:grpSpPr>
      <p:sp>
        <p:nvSpPr>
          <p:cNvPr id="129" name="Google Shape;129;p20"/>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30" name="Google Shape;130;p20"/>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pic>
        <p:nvPicPr>
          <p:cNvPr id="131" name="Google Shape;131;p20"/>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32" name="Google Shape;132;p20"/>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33" name="Google Shape;133;p20"/>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graphicFrame>
        <p:nvGraphicFramePr>
          <p:cNvPr id="134" name="Google Shape;134;p20"/>
          <p:cNvGraphicFramePr/>
          <p:nvPr/>
        </p:nvGraphicFramePr>
        <p:xfrm>
          <a:off x="148225" y="881025"/>
          <a:ext cx="8855250" cy="3787100"/>
        </p:xfrm>
        <a:graphic>
          <a:graphicData uri="http://schemas.openxmlformats.org/drawingml/2006/table">
            <a:tbl>
              <a:tblPr>
                <a:noFill/>
                <a:tableStyleId>{868077F1-B1DC-472A-9848-BB4A7B13C99C}</a:tableStyleId>
              </a:tblPr>
              <a:tblGrid>
                <a:gridCol w="4427625">
                  <a:extLst>
                    <a:ext uri="{9D8B030D-6E8A-4147-A177-3AD203B41FA5}">
                      <a16:colId xmlns:a16="http://schemas.microsoft.com/office/drawing/2014/main" val="20000"/>
                    </a:ext>
                  </a:extLst>
                </a:gridCol>
                <a:gridCol w="4427625">
                  <a:extLst>
                    <a:ext uri="{9D8B030D-6E8A-4147-A177-3AD203B41FA5}">
                      <a16:colId xmlns:a16="http://schemas.microsoft.com/office/drawing/2014/main" val="20001"/>
                    </a:ext>
                  </a:extLst>
                </a:gridCol>
              </a:tblGrid>
              <a:tr h="689500">
                <a:tc>
                  <a:txBody>
                    <a:bodyPr/>
                    <a:lstStyle/>
                    <a:p>
                      <a:pPr marL="0" lvl="0" indent="0" algn="l" rtl="0">
                        <a:spcBef>
                          <a:spcPts val="0"/>
                        </a:spcBef>
                        <a:spcAft>
                          <a:spcPts val="0"/>
                        </a:spcAft>
                        <a:buNone/>
                      </a:pPr>
                      <a:r>
                        <a:rPr lang="en-GB" sz="2000" b="1">
                          <a:solidFill>
                            <a:schemeClr val="dk1"/>
                          </a:solidFill>
                          <a:latin typeface="Fira Sans"/>
                          <a:ea typeface="Fira Sans"/>
                          <a:cs typeface="Fira Sans"/>
                          <a:sym typeface="Fira Sans"/>
                        </a:rPr>
                        <a:t>Table 03</a:t>
                      </a:r>
                      <a:endParaRPr sz="2000" b="1">
                        <a:solidFill>
                          <a:schemeClr val="dk1"/>
                        </a:solidFill>
                        <a:latin typeface="Fira Sans"/>
                        <a:ea typeface="Fira Sans"/>
                        <a:cs typeface="Fira Sans"/>
                        <a:sym typeface="Fira Sans"/>
                      </a:endParaRPr>
                    </a:p>
                  </a:txBody>
                  <a:tcPr marL="91425" marR="91425" marT="91425" marB="91425" anchor="ctr">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tc>
                  <a:txBody>
                    <a:bodyPr/>
                    <a:lstStyle/>
                    <a:p>
                      <a:pPr marL="0" lvl="0" indent="0" algn="l" rtl="0">
                        <a:spcBef>
                          <a:spcPts val="0"/>
                        </a:spcBef>
                        <a:spcAft>
                          <a:spcPts val="0"/>
                        </a:spcAft>
                        <a:buNone/>
                      </a:pPr>
                      <a:r>
                        <a:rPr lang="en-GB" sz="2000" b="1">
                          <a:solidFill>
                            <a:schemeClr val="dk1"/>
                          </a:solidFill>
                          <a:latin typeface="Fira Sans"/>
                          <a:ea typeface="Fira Sans"/>
                          <a:cs typeface="Fira Sans"/>
                          <a:sym typeface="Fira Sans"/>
                        </a:rPr>
                        <a:t>Table 03</a:t>
                      </a:r>
                      <a:endParaRPr sz="2000" b="1">
                        <a:solidFill>
                          <a:schemeClr val="dk1"/>
                        </a:solidFill>
                        <a:latin typeface="Fira Sans"/>
                        <a:ea typeface="Fira Sans"/>
                        <a:cs typeface="Fira Sans"/>
                        <a:sym typeface="Fira Sans"/>
                      </a:endParaRPr>
                    </a:p>
                  </a:txBody>
                  <a:tcPr marL="91425" marR="91425" marT="91425" marB="91425" anchor="ctr">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extLst>
                  <a:ext uri="{0D108BD9-81ED-4DB2-BD59-A6C34878D82A}">
                    <a16:rowId xmlns:a16="http://schemas.microsoft.com/office/drawing/2014/main" val="10000"/>
                  </a:ext>
                </a:extLst>
              </a:tr>
              <a:tr h="1548800">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p>
                      <a:pPr marL="0" lvl="0" indent="0" algn="l" rtl="0">
                        <a:spcBef>
                          <a:spcPts val="0"/>
                        </a:spcBef>
                        <a:spcAft>
                          <a:spcPts val="0"/>
                        </a:spcAft>
                        <a:buNone/>
                      </a:pPr>
                      <a:endParaRPr sz="2000">
                        <a:solidFill>
                          <a:schemeClr val="dk1"/>
                        </a:solidFill>
                        <a:latin typeface="Fira Sans"/>
                        <a:ea typeface="Fira Sans"/>
                        <a:cs typeface="Fira Sans"/>
                        <a:sym typeface="Fira Sans"/>
                      </a:endParaRPr>
                    </a:p>
                  </a:txBody>
                  <a:tcPr marL="91425" marR="91425" marT="91425" marB="91425">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p>
                      <a:pPr marL="0" lvl="0" indent="0" algn="l" rtl="0">
                        <a:spcBef>
                          <a:spcPts val="0"/>
                        </a:spcBef>
                        <a:spcAft>
                          <a:spcPts val="0"/>
                        </a:spcAft>
                        <a:buNone/>
                      </a:pPr>
                      <a:endParaRPr sz="2000">
                        <a:solidFill>
                          <a:schemeClr val="dk1"/>
                        </a:solidFill>
                        <a:latin typeface="Fira Sans"/>
                        <a:ea typeface="Fira Sans"/>
                        <a:cs typeface="Fira Sans"/>
                        <a:sym typeface="Fira Sans"/>
                      </a:endParaRPr>
                    </a:p>
                  </a:txBody>
                  <a:tcPr marL="91425" marR="91425" marT="91425" marB="91425">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extLst>
                  <a:ext uri="{0D108BD9-81ED-4DB2-BD59-A6C34878D82A}">
                    <a16:rowId xmlns:a16="http://schemas.microsoft.com/office/drawing/2014/main" val="10001"/>
                  </a:ext>
                </a:extLst>
              </a:tr>
              <a:tr h="1548800">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p>
                      <a:pPr marL="0" lvl="0" indent="0" algn="l" rtl="0">
                        <a:spcBef>
                          <a:spcPts val="0"/>
                        </a:spcBef>
                        <a:spcAft>
                          <a:spcPts val="0"/>
                        </a:spcAft>
                        <a:buNone/>
                      </a:pPr>
                      <a:endParaRPr sz="2000">
                        <a:solidFill>
                          <a:schemeClr val="dk1"/>
                        </a:solidFill>
                        <a:latin typeface="Fira Sans"/>
                        <a:ea typeface="Fira Sans"/>
                        <a:cs typeface="Fira Sans"/>
                        <a:sym typeface="Fira Sans"/>
                      </a:endParaRPr>
                    </a:p>
                  </a:txBody>
                  <a:tcPr marL="91425" marR="91425" marT="91425" marB="91425">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p>
                      <a:pPr marL="0" lvl="0" indent="0" algn="l" rtl="0">
                        <a:spcBef>
                          <a:spcPts val="0"/>
                        </a:spcBef>
                        <a:spcAft>
                          <a:spcPts val="0"/>
                        </a:spcAft>
                        <a:buNone/>
                      </a:pPr>
                      <a:endParaRPr sz="2000">
                        <a:solidFill>
                          <a:schemeClr val="dk1"/>
                        </a:solidFill>
                        <a:latin typeface="Fira Sans"/>
                        <a:ea typeface="Fira Sans"/>
                        <a:cs typeface="Fira Sans"/>
                        <a:sym typeface="Fira Sans"/>
                      </a:endParaRPr>
                    </a:p>
                  </a:txBody>
                  <a:tcPr marL="91425" marR="91425" marT="91425" marB="91425">
                    <a:lnL w="9525" cap="flat" cmpd="sng">
                      <a:solidFill>
                        <a:srgbClr val="9E9E9E"/>
                      </a:solidFill>
                      <a:prstDash val="dash"/>
                      <a:round/>
                      <a:headEnd type="none" w="sm" len="sm"/>
                      <a:tailEnd type="none" w="sm" len="sm"/>
                    </a:lnL>
                    <a:lnR w="9525" cap="flat" cmpd="sng">
                      <a:solidFill>
                        <a:srgbClr val="9E9E9E"/>
                      </a:solidFill>
                      <a:prstDash val="dash"/>
                      <a:round/>
                      <a:headEnd type="none" w="sm" len="sm"/>
                      <a:tailEnd type="none" w="sm" len="sm"/>
                    </a:lnR>
                    <a:lnT w="9525" cap="flat" cmpd="sng">
                      <a:solidFill>
                        <a:srgbClr val="9E9E9E"/>
                      </a:solidFill>
                      <a:prstDash val="dash"/>
                      <a:round/>
                      <a:headEnd type="none" w="sm" len="sm"/>
                      <a:tailEnd type="none" w="sm" len="sm"/>
                    </a:lnT>
                    <a:lnB w="9525" cap="flat" cmpd="sng">
                      <a:solidFill>
                        <a:srgbClr val="9E9E9E"/>
                      </a:solidFill>
                      <a:prstDash val="dash"/>
                      <a:round/>
                      <a:headEnd type="none" w="sm" len="sm"/>
                      <a:tailEnd type="none" w="sm" len="sm"/>
                    </a:lnB>
                    <a:solidFill>
                      <a:schemeClr val="dk2"/>
                    </a:solidFill>
                  </a:tcPr>
                </a:tc>
                <a:extLst>
                  <a:ext uri="{0D108BD9-81ED-4DB2-BD59-A6C34878D82A}">
                    <a16:rowId xmlns:a16="http://schemas.microsoft.com/office/drawing/2014/main" val="10002"/>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_2">
    <p:bg>
      <p:bgPr>
        <a:solidFill>
          <a:schemeClr val="accent3"/>
        </a:solidFill>
        <a:effectLst/>
      </p:bgPr>
    </p:bg>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360000" y="1117650"/>
            <a:ext cx="4215600" cy="2908200"/>
          </a:xfrm>
          <a:prstGeom prst="rect">
            <a:avLst/>
          </a:prstGeom>
        </p:spPr>
        <p:txBody>
          <a:bodyPr spcFirstLastPara="1" wrap="square" lIns="0" tIns="91425" rIns="91425" bIns="91425" anchor="ctr" anchorCtr="0">
            <a:norm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17" name="Google Shape;17;p3"/>
          <p:cNvSpPr txBox="1">
            <a:spLocks noGrp="1"/>
          </p:cNvSpPr>
          <p:nvPr>
            <p:ph type="subTitle" idx="1"/>
          </p:nvPr>
        </p:nvSpPr>
        <p:spPr>
          <a:xfrm>
            <a:off x="360000" y="4025850"/>
            <a:ext cx="4263600" cy="728100"/>
          </a:xfrm>
          <a:prstGeom prst="rect">
            <a:avLst/>
          </a:prstGeom>
        </p:spPr>
        <p:txBody>
          <a:bodyPr spcFirstLastPara="1" wrap="square" lIns="0" tIns="91425" rIns="91425" bIns="91425" anchor="ctr" anchorCtr="0">
            <a:normAutofit/>
          </a:bodyPr>
          <a:lstStyle>
            <a:lvl1pPr lvl="0" rtl="0">
              <a:spcBef>
                <a:spcPts val="0"/>
              </a:spcBef>
              <a:spcAft>
                <a:spcPts val="0"/>
              </a:spcAft>
              <a:buClr>
                <a:schemeClr val="lt1"/>
              </a:buClr>
              <a:buSzPts val="1800"/>
              <a:buNone/>
              <a:defRPr>
                <a:solidFill>
                  <a:schemeClr val="lt1"/>
                </a:solidFill>
              </a:defRPr>
            </a:lvl1pPr>
            <a:lvl2pPr lvl="1" rtl="0">
              <a:spcBef>
                <a:spcPts val="0"/>
              </a:spcBef>
              <a:spcAft>
                <a:spcPts val="0"/>
              </a:spcAft>
              <a:buClr>
                <a:schemeClr val="lt1"/>
              </a:buClr>
              <a:buSzPts val="1400"/>
              <a:buNone/>
              <a:defRPr>
                <a:solidFill>
                  <a:schemeClr val="lt1"/>
                </a:solidFill>
              </a:defRPr>
            </a:lvl2pPr>
            <a:lvl3pPr lvl="2" rtl="0">
              <a:spcBef>
                <a:spcPts val="0"/>
              </a:spcBef>
              <a:spcAft>
                <a:spcPts val="0"/>
              </a:spcAft>
              <a:buClr>
                <a:schemeClr val="lt1"/>
              </a:buClr>
              <a:buSzPts val="1400"/>
              <a:buNone/>
              <a:defRPr>
                <a:solidFill>
                  <a:schemeClr val="lt1"/>
                </a:solidFill>
              </a:defRPr>
            </a:lvl3pPr>
            <a:lvl4pPr lvl="3" rtl="0">
              <a:spcBef>
                <a:spcPts val="0"/>
              </a:spcBef>
              <a:spcAft>
                <a:spcPts val="0"/>
              </a:spcAft>
              <a:buClr>
                <a:schemeClr val="lt1"/>
              </a:buClr>
              <a:buSzPts val="1400"/>
              <a:buNone/>
              <a:defRPr>
                <a:solidFill>
                  <a:schemeClr val="lt1"/>
                </a:solidFill>
              </a:defRPr>
            </a:lvl4pPr>
            <a:lvl5pPr lvl="4" rtl="0">
              <a:spcBef>
                <a:spcPts val="0"/>
              </a:spcBef>
              <a:spcAft>
                <a:spcPts val="0"/>
              </a:spcAft>
              <a:buClr>
                <a:schemeClr val="lt1"/>
              </a:buClr>
              <a:buSzPts val="1400"/>
              <a:buNone/>
              <a:defRPr>
                <a:solidFill>
                  <a:schemeClr val="lt1"/>
                </a:solidFill>
              </a:defRPr>
            </a:lvl5pPr>
            <a:lvl6pPr lvl="5" rtl="0">
              <a:spcBef>
                <a:spcPts val="0"/>
              </a:spcBef>
              <a:spcAft>
                <a:spcPts val="0"/>
              </a:spcAft>
              <a:buClr>
                <a:schemeClr val="lt1"/>
              </a:buClr>
              <a:buSzPts val="1400"/>
              <a:buNone/>
              <a:defRPr>
                <a:solidFill>
                  <a:schemeClr val="lt1"/>
                </a:solidFill>
              </a:defRPr>
            </a:lvl6pPr>
            <a:lvl7pPr lvl="6" rtl="0">
              <a:spcBef>
                <a:spcPts val="0"/>
              </a:spcBef>
              <a:spcAft>
                <a:spcPts val="0"/>
              </a:spcAft>
              <a:buClr>
                <a:schemeClr val="lt1"/>
              </a:buClr>
              <a:buSzPts val="1400"/>
              <a:buNone/>
              <a:defRPr>
                <a:solidFill>
                  <a:schemeClr val="lt1"/>
                </a:solidFill>
              </a:defRPr>
            </a:lvl7pPr>
            <a:lvl8pPr lvl="7" rtl="0">
              <a:spcBef>
                <a:spcPts val="0"/>
              </a:spcBef>
              <a:spcAft>
                <a:spcPts val="0"/>
              </a:spcAft>
              <a:buClr>
                <a:schemeClr val="lt1"/>
              </a:buClr>
              <a:buSzPts val="1400"/>
              <a:buNone/>
              <a:defRPr>
                <a:solidFill>
                  <a:schemeClr val="lt1"/>
                </a:solidFill>
              </a:defRPr>
            </a:lvl8pPr>
            <a:lvl9pPr lvl="8" rtl="0">
              <a:spcBef>
                <a:spcPts val="0"/>
              </a:spcBef>
              <a:spcAft>
                <a:spcPts val="0"/>
              </a:spcAft>
              <a:buClr>
                <a:schemeClr val="lt1"/>
              </a:buClr>
              <a:buSzPts val="1400"/>
              <a:buNone/>
              <a:defRPr>
                <a:solidFill>
                  <a:schemeClr val="lt1"/>
                </a:solidFill>
              </a:defRPr>
            </a:lvl9pPr>
          </a:lstStyle>
          <a:p>
            <a:endParaRPr/>
          </a:p>
        </p:txBody>
      </p:sp>
      <p:pic>
        <p:nvPicPr>
          <p:cNvPr id="18" name="Google Shape;18;p3"/>
          <p:cNvPicPr preferRelativeResize="0"/>
          <p:nvPr/>
        </p:nvPicPr>
        <p:blipFill rotWithShape="1">
          <a:blip r:embed="rId2">
            <a:alphaModFix/>
          </a:blip>
          <a:srcRect l="69" r="69"/>
          <a:stretch/>
        </p:blipFill>
        <p:spPr>
          <a:xfrm>
            <a:off x="305225" y="357607"/>
            <a:ext cx="1938826" cy="676884"/>
          </a:xfrm>
          <a:prstGeom prst="rect">
            <a:avLst/>
          </a:prstGeom>
          <a:noFill/>
          <a:ln>
            <a:noFill/>
          </a:ln>
        </p:spPr>
      </p:pic>
      <p:sp>
        <p:nvSpPr>
          <p:cNvPr id="19" name="Google Shape;19;p3"/>
          <p:cNvSpPr>
            <a:spLocks noGrp="1"/>
          </p:cNvSpPr>
          <p:nvPr>
            <p:ph type="pic" idx="2"/>
          </p:nvPr>
        </p:nvSpPr>
        <p:spPr>
          <a:xfrm>
            <a:off x="4615375" y="-16325"/>
            <a:ext cx="4539000" cy="5160000"/>
          </a:xfrm>
          <a:prstGeom prst="rect">
            <a:avLst/>
          </a:prstGeom>
          <a:noFill/>
          <a:ln>
            <a:noFill/>
          </a:ln>
        </p:spPr>
      </p:sp>
      <p:sp>
        <p:nvSpPr>
          <p:cNvPr id="20" name="Google Shape;20;p3"/>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700">
                <a:solidFill>
                  <a:schemeClr val="dk2"/>
                </a:solidFill>
                <a:latin typeface="Fira Sans Light"/>
                <a:ea typeface="Fira Sans Light"/>
                <a:cs typeface="Fira Sans Light"/>
                <a:sym typeface="Fira Sans Light"/>
              </a:rPr>
              <a:t>We will provide </a:t>
            </a:r>
            <a:r>
              <a:rPr lang="en-GB" sz="700">
                <a:solidFill>
                  <a:schemeClr val="dk2"/>
                </a:solidFill>
                <a:latin typeface="Fira Sans SemiBold"/>
                <a:ea typeface="Fira Sans SemiBold"/>
                <a:cs typeface="Fira Sans SemiBold"/>
                <a:sym typeface="Fira Sans SemiBold"/>
              </a:rPr>
              <a:t>every child</a:t>
            </a:r>
            <a:r>
              <a:rPr lang="en-GB" sz="700">
                <a:solidFill>
                  <a:schemeClr val="dk2"/>
                </a:solidFill>
                <a:latin typeface="Fira Sans Light"/>
                <a:ea typeface="Fira Sans Light"/>
                <a:cs typeface="Fira Sans Light"/>
                <a:sym typeface="Fira Sans Light"/>
              </a:rPr>
              <a:t> with an </a:t>
            </a:r>
            <a:r>
              <a:rPr lang="en-GB" sz="700">
                <a:solidFill>
                  <a:schemeClr val="dk2"/>
                </a:solidFill>
                <a:latin typeface="Fira Sans SemiBold"/>
                <a:ea typeface="Fira Sans SemiBold"/>
                <a:cs typeface="Fira Sans SemiBold"/>
                <a:sym typeface="Fira Sans SemiBold"/>
              </a:rPr>
              <a:t>excellent education</a:t>
            </a:r>
            <a:r>
              <a:rPr lang="en-GB" sz="700">
                <a:solidFill>
                  <a:schemeClr val="dk2"/>
                </a:solidFill>
                <a:latin typeface="Fira Sans Light"/>
                <a:ea typeface="Fira Sans Light"/>
                <a:cs typeface="Fira Sans Light"/>
                <a:sym typeface="Fira Sans Light"/>
              </a:rPr>
              <a:t>, in </a:t>
            </a:r>
            <a:r>
              <a:rPr lang="en-GB" sz="700">
                <a:solidFill>
                  <a:schemeClr val="dk2"/>
                </a:solidFill>
                <a:latin typeface="Fira Sans SemiBold"/>
                <a:ea typeface="Fira Sans SemiBold"/>
                <a:cs typeface="Fira Sans SemiBold"/>
                <a:sym typeface="Fira Sans SemiBold"/>
              </a:rPr>
              <a:t>every classroom</a:t>
            </a:r>
            <a:r>
              <a:rPr lang="en-GB" sz="700">
                <a:solidFill>
                  <a:schemeClr val="dk2"/>
                </a:solidFill>
                <a:latin typeface="Fira Sans Light"/>
                <a:ea typeface="Fira Sans Light"/>
                <a:cs typeface="Fira Sans Light"/>
                <a:sym typeface="Fira Sans Light"/>
              </a:rPr>
              <a:t>, </a:t>
            </a:r>
            <a:r>
              <a:rPr lang="en-GB" sz="700">
                <a:solidFill>
                  <a:schemeClr val="dk2"/>
                </a:solidFill>
                <a:latin typeface="Fira Sans SemiBold"/>
                <a:ea typeface="Fira Sans SemiBold"/>
                <a:cs typeface="Fira Sans SemiBold"/>
                <a:sym typeface="Fira Sans SemiBold"/>
              </a:rPr>
              <a:t>every day</a:t>
            </a:r>
            <a:r>
              <a:rPr lang="en-GB" sz="700">
                <a:solidFill>
                  <a:schemeClr val="dk2"/>
                </a:solidFill>
                <a:latin typeface="Fira Sans Light"/>
                <a:ea typeface="Fira Sans Light"/>
                <a:cs typeface="Fira Sans Light"/>
                <a:sym typeface="Fira Sans Light"/>
              </a:rPr>
              <a:t>.</a:t>
            </a:r>
            <a:endParaRPr sz="700">
              <a:solidFill>
                <a:schemeClr val="dk2"/>
              </a:solidFill>
              <a:latin typeface="Fira Sans"/>
              <a:ea typeface="Fira Sans"/>
              <a:cs typeface="Fira Sans"/>
              <a:sym typeface="Fira San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lumn text 1 1">
  <p:cSld name="TITLE_AND_TWO_COLUMNS_3_1">
    <p:bg>
      <p:bgPr>
        <a:solidFill>
          <a:schemeClr val="accent4"/>
        </a:solidFill>
        <a:effectLst/>
      </p:bgPr>
    </p:bg>
    <p:spTree>
      <p:nvGrpSpPr>
        <p:cNvPr id="1" name="Shape 135"/>
        <p:cNvGrpSpPr/>
        <p:nvPr/>
      </p:nvGrpSpPr>
      <p:grpSpPr>
        <a:xfrm>
          <a:off x="0" y="0"/>
          <a:ext cx="0" cy="0"/>
          <a:chOff x="0" y="0"/>
          <a:chExt cx="0" cy="0"/>
        </a:xfrm>
      </p:grpSpPr>
      <p:sp>
        <p:nvSpPr>
          <p:cNvPr id="136" name="Google Shape;136;p21"/>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37" name="Google Shape;137;p21"/>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pic>
        <p:nvPicPr>
          <p:cNvPr id="138" name="Google Shape;138;p21"/>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39" name="Google Shape;139;p21"/>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40" name="Google Shape;140;p21"/>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graphicFrame>
        <p:nvGraphicFramePr>
          <p:cNvPr id="141" name="Google Shape;141;p21"/>
          <p:cNvGraphicFramePr/>
          <p:nvPr/>
        </p:nvGraphicFramePr>
        <p:xfrm>
          <a:off x="227700" y="833800"/>
          <a:ext cx="8775800" cy="3710200"/>
        </p:xfrm>
        <a:graphic>
          <a:graphicData uri="http://schemas.openxmlformats.org/drawingml/2006/table">
            <a:tbl>
              <a:tblPr>
                <a:noFill/>
                <a:tableStyleId>{868077F1-B1DC-472A-9848-BB4A7B13C99C}</a:tableStyleId>
              </a:tblPr>
              <a:tblGrid>
                <a:gridCol w="4387900">
                  <a:extLst>
                    <a:ext uri="{9D8B030D-6E8A-4147-A177-3AD203B41FA5}">
                      <a16:colId xmlns:a16="http://schemas.microsoft.com/office/drawing/2014/main" val="20000"/>
                    </a:ext>
                  </a:extLst>
                </a:gridCol>
                <a:gridCol w="4387900">
                  <a:extLst>
                    <a:ext uri="{9D8B030D-6E8A-4147-A177-3AD203B41FA5}">
                      <a16:colId xmlns:a16="http://schemas.microsoft.com/office/drawing/2014/main" val="20001"/>
                    </a:ext>
                  </a:extLst>
                </a:gridCol>
              </a:tblGrid>
              <a:tr h="675500">
                <a:tc>
                  <a:txBody>
                    <a:bodyPr/>
                    <a:lstStyle/>
                    <a:p>
                      <a:pPr marL="0" lvl="0" indent="0" algn="l" rtl="0">
                        <a:spcBef>
                          <a:spcPts val="0"/>
                        </a:spcBef>
                        <a:spcAft>
                          <a:spcPts val="0"/>
                        </a:spcAft>
                        <a:buNone/>
                      </a:pPr>
                      <a:r>
                        <a:rPr lang="en-GB" sz="2000" b="1">
                          <a:solidFill>
                            <a:schemeClr val="dk1"/>
                          </a:solidFill>
                          <a:latin typeface="Fira Sans"/>
                          <a:ea typeface="Fira Sans"/>
                          <a:cs typeface="Fira Sans"/>
                          <a:sym typeface="Fira Sans"/>
                        </a:rPr>
                        <a:t>Table 04</a:t>
                      </a:r>
                      <a:endParaRPr sz="2000" b="1">
                        <a:solidFill>
                          <a:schemeClr val="dk1"/>
                        </a:solidFill>
                        <a:latin typeface="Fira Sans"/>
                        <a:ea typeface="Fira Sans"/>
                        <a:cs typeface="Fira Sans"/>
                        <a:sym typeface="Fira Sans"/>
                      </a:endParaRPr>
                    </a:p>
                  </a:txBody>
                  <a:tcPr marL="91425" marR="91425" marT="91425" marB="91425" anchor="ctr">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GB" sz="2000" b="1">
                          <a:solidFill>
                            <a:schemeClr val="accent4"/>
                          </a:solidFill>
                          <a:latin typeface="Fira Sans"/>
                          <a:ea typeface="Fira Sans"/>
                          <a:cs typeface="Fira Sans"/>
                          <a:sym typeface="Fira Sans"/>
                        </a:rPr>
                        <a:t>Table 04</a:t>
                      </a:r>
                      <a:endParaRPr sz="2000" b="1">
                        <a:solidFill>
                          <a:schemeClr val="accent4"/>
                        </a:solidFill>
                        <a:latin typeface="Fira Sans"/>
                        <a:ea typeface="Fira Sans"/>
                        <a:cs typeface="Fira Sans"/>
                        <a:sym typeface="Fira Sans"/>
                      </a:endParaRPr>
                    </a:p>
                  </a:txBody>
                  <a:tcPr marL="91425" marR="91425" marT="91425" marB="91425" anchor="ctr">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1517350">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txBody>
                  <a:tcPr marL="91425" marR="91425" marT="91425" marB="91425">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2000">
                          <a:solidFill>
                            <a:schemeClr val="lt1"/>
                          </a:solidFill>
                          <a:latin typeface="Fira Sans"/>
                          <a:ea typeface="Fira Sans"/>
                          <a:cs typeface="Fira Sans"/>
                          <a:sym typeface="Fira Sans"/>
                        </a:rPr>
                        <a:t>Text here</a:t>
                      </a:r>
                      <a:endParaRPr sz="2000">
                        <a:solidFill>
                          <a:schemeClr val="lt1"/>
                        </a:solidFill>
                        <a:latin typeface="Fira Sans"/>
                        <a:ea typeface="Fira Sans"/>
                        <a:cs typeface="Fira Sans"/>
                        <a:sym typeface="Fira Sans"/>
                      </a:endParaRPr>
                    </a:p>
                    <a:p>
                      <a:pPr marL="0" lvl="0" indent="0" algn="l" rtl="0">
                        <a:spcBef>
                          <a:spcPts val="0"/>
                        </a:spcBef>
                        <a:spcAft>
                          <a:spcPts val="0"/>
                        </a:spcAft>
                        <a:buNone/>
                      </a:pPr>
                      <a:endParaRPr sz="2000">
                        <a:solidFill>
                          <a:schemeClr val="lt1"/>
                        </a:solidFill>
                        <a:latin typeface="Fira Sans"/>
                        <a:ea typeface="Fira Sans"/>
                        <a:cs typeface="Fira Sans"/>
                        <a:sym typeface="Fira Sans"/>
                      </a:endParaRPr>
                    </a:p>
                  </a:txBody>
                  <a:tcPr marL="91425" marR="91425" marT="91425" marB="91425">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dk2"/>
                    </a:solidFill>
                  </a:tcPr>
                </a:tc>
                <a:extLst>
                  <a:ext uri="{0D108BD9-81ED-4DB2-BD59-A6C34878D82A}">
                    <a16:rowId xmlns:a16="http://schemas.microsoft.com/office/drawing/2014/main" val="10001"/>
                  </a:ext>
                </a:extLst>
              </a:tr>
              <a:tr h="1517350">
                <a:tc>
                  <a:txBody>
                    <a:bodyPr/>
                    <a:lstStyle/>
                    <a:p>
                      <a:pPr marL="0" lvl="0" indent="0" algn="l" rtl="0">
                        <a:spcBef>
                          <a:spcPts val="0"/>
                        </a:spcBef>
                        <a:spcAft>
                          <a:spcPts val="0"/>
                        </a:spcAft>
                        <a:buNone/>
                      </a:pPr>
                      <a:r>
                        <a:rPr lang="en-GB" sz="2000">
                          <a:solidFill>
                            <a:schemeClr val="dk1"/>
                          </a:solidFill>
                          <a:latin typeface="Fira Sans"/>
                          <a:ea typeface="Fira Sans"/>
                          <a:cs typeface="Fira Sans"/>
                          <a:sym typeface="Fira Sans"/>
                        </a:rPr>
                        <a:t>Text here</a:t>
                      </a:r>
                      <a:endParaRPr sz="2000">
                        <a:solidFill>
                          <a:schemeClr val="dk1"/>
                        </a:solidFill>
                        <a:latin typeface="Fira Sans"/>
                        <a:ea typeface="Fira Sans"/>
                        <a:cs typeface="Fira Sans"/>
                        <a:sym typeface="Fira Sans"/>
                      </a:endParaRPr>
                    </a:p>
                    <a:p>
                      <a:pPr marL="0" lvl="0" indent="0" algn="l" rtl="0">
                        <a:spcBef>
                          <a:spcPts val="0"/>
                        </a:spcBef>
                        <a:spcAft>
                          <a:spcPts val="0"/>
                        </a:spcAft>
                        <a:buNone/>
                      </a:pPr>
                      <a:endParaRPr sz="2000">
                        <a:solidFill>
                          <a:schemeClr val="dk1"/>
                        </a:solidFill>
                        <a:latin typeface="Fira Sans"/>
                        <a:ea typeface="Fira Sans"/>
                        <a:cs typeface="Fira Sans"/>
                        <a:sym typeface="Fira Sans"/>
                      </a:endParaRPr>
                    </a:p>
                  </a:txBody>
                  <a:tcPr marL="91425" marR="91425" marT="91425" marB="91425">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2000">
                          <a:solidFill>
                            <a:schemeClr val="lt1"/>
                          </a:solidFill>
                          <a:latin typeface="Fira Sans"/>
                          <a:ea typeface="Fira Sans"/>
                          <a:cs typeface="Fira Sans"/>
                          <a:sym typeface="Fira Sans"/>
                        </a:rPr>
                        <a:t>Text here</a:t>
                      </a:r>
                      <a:endParaRPr sz="2000">
                        <a:solidFill>
                          <a:schemeClr val="lt1"/>
                        </a:solidFill>
                        <a:latin typeface="Fira Sans"/>
                        <a:ea typeface="Fira Sans"/>
                        <a:cs typeface="Fira Sans"/>
                        <a:sym typeface="Fira Sans"/>
                      </a:endParaRPr>
                    </a:p>
                    <a:p>
                      <a:pPr marL="0" lvl="0" indent="0" algn="l" rtl="0">
                        <a:spcBef>
                          <a:spcPts val="0"/>
                        </a:spcBef>
                        <a:spcAft>
                          <a:spcPts val="0"/>
                        </a:spcAft>
                        <a:buNone/>
                      </a:pPr>
                      <a:endParaRPr sz="2000">
                        <a:solidFill>
                          <a:schemeClr val="lt1"/>
                        </a:solidFill>
                        <a:latin typeface="Fira Sans"/>
                        <a:ea typeface="Fira Sans"/>
                        <a:cs typeface="Fira Sans"/>
                        <a:sym typeface="Fira Sans"/>
                      </a:endParaRPr>
                    </a:p>
                  </a:txBody>
                  <a:tcPr marL="91425" marR="91425" marT="91425" marB="91425">
                    <a:lnL w="76200" cap="flat" cmpd="sng">
                      <a:solidFill>
                        <a:schemeClr val="accent4"/>
                      </a:solidFill>
                      <a:prstDash val="solid"/>
                      <a:round/>
                      <a:headEnd type="none" w="sm" len="sm"/>
                      <a:tailEnd type="none" w="sm" len="sm"/>
                    </a:lnL>
                    <a:lnR w="76200" cap="flat" cmpd="sng">
                      <a:solidFill>
                        <a:schemeClr val="accent4"/>
                      </a:solidFill>
                      <a:prstDash val="solid"/>
                      <a:round/>
                      <a:headEnd type="none" w="sm" len="sm"/>
                      <a:tailEnd type="none" w="sm" len="sm"/>
                    </a:lnR>
                    <a:lnT w="76200" cap="flat" cmpd="sng">
                      <a:solidFill>
                        <a:schemeClr val="accent4"/>
                      </a:solidFill>
                      <a:prstDash val="solid"/>
                      <a:round/>
                      <a:headEnd type="none" w="sm" len="sm"/>
                      <a:tailEnd type="none" w="sm" len="sm"/>
                    </a:lnT>
                    <a:lnB w="76200" cap="flat" cmpd="sng">
                      <a:solidFill>
                        <a:schemeClr val="accent4"/>
                      </a:solidFill>
                      <a:prstDash val="solid"/>
                      <a:round/>
                      <a:headEnd type="none" w="sm" len="sm"/>
                      <a:tailEnd type="none" w="sm" len="sm"/>
                    </a:lnB>
                    <a:solidFill>
                      <a:schemeClr val="dk2"/>
                    </a:solidFill>
                  </a:tcPr>
                </a:tc>
                <a:extLst>
                  <a:ext uri="{0D108BD9-81ED-4DB2-BD59-A6C34878D82A}">
                    <a16:rowId xmlns:a16="http://schemas.microsoft.com/office/drawing/2014/main" val="10002"/>
                  </a:ext>
                </a:extLst>
              </a:tr>
            </a:tbl>
          </a:graphicData>
        </a:graphic>
      </p:graphicFrame>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lumn text">
  <p:cSld name="TITLE_AND_TWO_COLUMNS_2">
    <p:bg>
      <p:bgPr>
        <a:solidFill>
          <a:schemeClr val="dk1"/>
        </a:solidFill>
        <a:effectLst/>
      </p:bgPr>
    </p:bg>
    <p:spTree>
      <p:nvGrpSpPr>
        <p:cNvPr id="1" name="Shape 142"/>
        <p:cNvGrpSpPr/>
        <p:nvPr/>
      </p:nvGrpSpPr>
      <p:grpSpPr>
        <a:xfrm>
          <a:off x="0" y="0"/>
          <a:ext cx="0" cy="0"/>
          <a:chOff x="0" y="0"/>
          <a:chExt cx="0" cy="0"/>
        </a:xfrm>
      </p:grpSpPr>
      <p:sp>
        <p:nvSpPr>
          <p:cNvPr id="143" name="Google Shape;143;p22"/>
          <p:cNvSpPr txBox="1">
            <a:spLocks noGrp="1"/>
          </p:cNvSpPr>
          <p:nvPr>
            <p:ph type="body" idx="1"/>
          </p:nvPr>
        </p:nvSpPr>
        <p:spPr>
          <a:xfrm>
            <a:off x="148225"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rgbClr val="F2F0F0"/>
              </a:buClr>
              <a:buSzPts val="2000"/>
              <a:buChar char="●"/>
              <a:defRPr sz="2000">
                <a:solidFill>
                  <a:srgbClr val="F2F0F0"/>
                </a:solidFill>
              </a:defRPr>
            </a:lvl1pPr>
            <a:lvl2pPr marL="914400" lvl="1" indent="-342900" rtl="0">
              <a:spcBef>
                <a:spcPts val="0"/>
              </a:spcBef>
              <a:spcAft>
                <a:spcPts val="0"/>
              </a:spcAft>
              <a:buClr>
                <a:srgbClr val="F2F0F0"/>
              </a:buClr>
              <a:buSzPts val="1800"/>
              <a:buChar char="○"/>
              <a:defRPr sz="1800">
                <a:solidFill>
                  <a:srgbClr val="F2F0F0"/>
                </a:solidFill>
              </a:defRPr>
            </a:lvl2pPr>
            <a:lvl3pPr marL="1371600" lvl="2" indent="-342900" rtl="0">
              <a:spcBef>
                <a:spcPts val="0"/>
              </a:spcBef>
              <a:spcAft>
                <a:spcPts val="0"/>
              </a:spcAft>
              <a:buClr>
                <a:srgbClr val="F2F0F0"/>
              </a:buClr>
              <a:buSzPts val="1800"/>
              <a:buChar char="■"/>
              <a:defRPr sz="1800">
                <a:solidFill>
                  <a:srgbClr val="F2F0F0"/>
                </a:solidFill>
              </a:defRPr>
            </a:lvl3pPr>
            <a:lvl4pPr marL="1828800" lvl="3" indent="-342900" rtl="0">
              <a:spcBef>
                <a:spcPts val="0"/>
              </a:spcBef>
              <a:spcAft>
                <a:spcPts val="0"/>
              </a:spcAft>
              <a:buClr>
                <a:srgbClr val="F2F0F0"/>
              </a:buClr>
              <a:buSzPts val="1800"/>
              <a:buChar char="●"/>
              <a:defRPr sz="1800">
                <a:solidFill>
                  <a:srgbClr val="F2F0F0"/>
                </a:solidFill>
              </a:defRPr>
            </a:lvl4pPr>
            <a:lvl5pPr marL="2286000" lvl="4" indent="-342900" rtl="0">
              <a:spcBef>
                <a:spcPts val="0"/>
              </a:spcBef>
              <a:spcAft>
                <a:spcPts val="0"/>
              </a:spcAft>
              <a:buClr>
                <a:srgbClr val="F2F0F0"/>
              </a:buClr>
              <a:buSzPts val="1800"/>
              <a:buChar char="○"/>
              <a:defRPr sz="1800">
                <a:solidFill>
                  <a:srgbClr val="F2F0F0"/>
                </a:solidFill>
              </a:defRPr>
            </a:lvl5pPr>
            <a:lvl6pPr marL="2743200" lvl="5" indent="-342900" rtl="0">
              <a:spcBef>
                <a:spcPts val="0"/>
              </a:spcBef>
              <a:spcAft>
                <a:spcPts val="0"/>
              </a:spcAft>
              <a:buClr>
                <a:srgbClr val="F2F0F0"/>
              </a:buClr>
              <a:buSzPts val="1800"/>
              <a:buChar char="■"/>
              <a:defRPr sz="1800">
                <a:solidFill>
                  <a:srgbClr val="F2F0F0"/>
                </a:solidFill>
              </a:defRPr>
            </a:lvl6pPr>
            <a:lvl7pPr marL="3200400" lvl="6" indent="-342900" rtl="0">
              <a:spcBef>
                <a:spcPts val="0"/>
              </a:spcBef>
              <a:spcAft>
                <a:spcPts val="0"/>
              </a:spcAft>
              <a:buClr>
                <a:srgbClr val="F2F0F0"/>
              </a:buClr>
              <a:buSzPts val="1800"/>
              <a:buChar char="●"/>
              <a:defRPr sz="1800">
                <a:solidFill>
                  <a:srgbClr val="F2F0F0"/>
                </a:solidFill>
              </a:defRPr>
            </a:lvl7pPr>
            <a:lvl8pPr marL="3657600" lvl="7" indent="-342900" rtl="0">
              <a:spcBef>
                <a:spcPts val="0"/>
              </a:spcBef>
              <a:spcAft>
                <a:spcPts val="0"/>
              </a:spcAft>
              <a:buClr>
                <a:srgbClr val="F2F0F0"/>
              </a:buClr>
              <a:buSzPts val="1800"/>
              <a:buChar char="○"/>
              <a:defRPr sz="1800">
                <a:solidFill>
                  <a:srgbClr val="F2F0F0"/>
                </a:solidFill>
              </a:defRPr>
            </a:lvl8pPr>
            <a:lvl9pPr marL="4114800" lvl="8" indent="-342900" rtl="0">
              <a:spcBef>
                <a:spcPts val="0"/>
              </a:spcBef>
              <a:spcAft>
                <a:spcPts val="0"/>
              </a:spcAft>
              <a:buClr>
                <a:srgbClr val="F2F0F0"/>
              </a:buClr>
              <a:buSzPts val="1800"/>
              <a:buChar char="■"/>
              <a:defRPr sz="1800">
                <a:solidFill>
                  <a:srgbClr val="F2F0F0"/>
                </a:solidFill>
              </a:defRPr>
            </a:lvl9pPr>
          </a:lstStyle>
          <a:p>
            <a:endParaRPr/>
          </a:p>
        </p:txBody>
      </p:sp>
      <p:sp>
        <p:nvSpPr>
          <p:cNvPr id="144" name="Google Shape;144;p22"/>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rgbClr val="F2F0F0"/>
              </a:buClr>
              <a:buSzPts val="2500"/>
              <a:buNone/>
              <a:defRPr sz="2500">
                <a:solidFill>
                  <a:srgbClr val="F2F0F0"/>
                </a:solidFill>
              </a:defRPr>
            </a:lvl1pPr>
            <a:lvl2pPr lvl="1" rtl="0">
              <a:spcBef>
                <a:spcPts val="0"/>
              </a:spcBef>
              <a:spcAft>
                <a:spcPts val="0"/>
              </a:spcAft>
              <a:buClr>
                <a:srgbClr val="F2F0F0"/>
              </a:buClr>
              <a:buSzPts val="2900"/>
              <a:buNone/>
              <a:defRPr sz="2900">
                <a:solidFill>
                  <a:srgbClr val="F2F0F0"/>
                </a:solidFill>
              </a:defRPr>
            </a:lvl2pPr>
            <a:lvl3pPr lvl="2" rtl="0">
              <a:spcBef>
                <a:spcPts val="0"/>
              </a:spcBef>
              <a:spcAft>
                <a:spcPts val="0"/>
              </a:spcAft>
              <a:buClr>
                <a:srgbClr val="F2F0F0"/>
              </a:buClr>
              <a:buSzPts val="2900"/>
              <a:buNone/>
              <a:defRPr sz="2900">
                <a:solidFill>
                  <a:srgbClr val="F2F0F0"/>
                </a:solidFill>
              </a:defRPr>
            </a:lvl3pPr>
            <a:lvl4pPr lvl="3" rtl="0">
              <a:spcBef>
                <a:spcPts val="0"/>
              </a:spcBef>
              <a:spcAft>
                <a:spcPts val="0"/>
              </a:spcAft>
              <a:buClr>
                <a:srgbClr val="F2F0F0"/>
              </a:buClr>
              <a:buSzPts val="2900"/>
              <a:buNone/>
              <a:defRPr sz="2900">
                <a:solidFill>
                  <a:srgbClr val="F2F0F0"/>
                </a:solidFill>
              </a:defRPr>
            </a:lvl4pPr>
            <a:lvl5pPr lvl="4" rtl="0">
              <a:spcBef>
                <a:spcPts val="0"/>
              </a:spcBef>
              <a:spcAft>
                <a:spcPts val="0"/>
              </a:spcAft>
              <a:buClr>
                <a:srgbClr val="F2F0F0"/>
              </a:buClr>
              <a:buSzPts val="2900"/>
              <a:buNone/>
              <a:defRPr sz="2900">
                <a:solidFill>
                  <a:srgbClr val="F2F0F0"/>
                </a:solidFill>
              </a:defRPr>
            </a:lvl5pPr>
            <a:lvl6pPr lvl="5" rtl="0">
              <a:spcBef>
                <a:spcPts val="0"/>
              </a:spcBef>
              <a:spcAft>
                <a:spcPts val="0"/>
              </a:spcAft>
              <a:buClr>
                <a:srgbClr val="F2F0F0"/>
              </a:buClr>
              <a:buSzPts val="2900"/>
              <a:buNone/>
              <a:defRPr sz="2900">
                <a:solidFill>
                  <a:srgbClr val="F2F0F0"/>
                </a:solidFill>
              </a:defRPr>
            </a:lvl6pPr>
            <a:lvl7pPr lvl="6" rtl="0">
              <a:spcBef>
                <a:spcPts val="0"/>
              </a:spcBef>
              <a:spcAft>
                <a:spcPts val="0"/>
              </a:spcAft>
              <a:buClr>
                <a:srgbClr val="F2F0F0"/>
              </a:buClr>
              <a:buSzPts val="2900"/>
              <a:buNone/>
              <a:defRPr sz="2900">
                <a:solidFill>
                  <a:srgbClr val="F2F0F0"/>
                </a:solidFill>
              </a:defRPr>
            </a:lvl7pPr>
            <a:lvl8pPr lvl="7" rtl="0">
              <a:spcBef>
                <a:spcPts val="0"/>
              </a:spcBef>
              <a:spcAft>
                <a:spcPts val="0"/>
              </a:spcAft>
              <a:buClr>
                <a:srgbClr val="F2F0F0"/>
              </a:buClr>
              <a:buSzPts val="2900"/>
              <a:buNone/>
              <a:defRPr sz="2900">
                <a:solidFill>
                  <a:srgbClr val="F2F0F0"/>
                </a:solidFill>
              </a:defRPr>
            </a:lvl8pPr>
            <a:lvl9pPr lvl="8" rtl="0">
              <a:spcBef>
                <a:spcPts val="0"/>
              </a:spcBef>
              <a:spcAft>
                <a:spcPts val="0"/>
              </a:spcAft>
              <a:buClr>
                <a:srgbClr val="F2F0F0"/>
              </a:buClr>
              <a:buSzPts val="2900"/>
              <a:buNone/>
              <a:defRPr sz="2900">
                <a:solidFill>
                  <a:srgbClr val="F2F0F0"/>
                </a:solidFill>
              </a:defRPr>
            </a:lvl9pPr>
          </a:lstStyle>
          <a:p>
            <a:endParaRPr/>
          </a:p>
        </p:txBody>
      </p:sp>
      <p:sp>
        <p:nvSpPr>
          <p:cNvPr id="145" name="Google Shape;145;p22"/>
          <p:cNvSpPr txBox="1">
            <a:spLocks noGrp="1"/>
          </p:cNvSpPr>
          <p:nvPr>
            <p:ph type="body" idx="2"/>
          </p:nvPr>
        </p:nvSpPr>
        <p:spPr>
          <a:xfrm>
            <a:off x="4690100"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rgbClr val="F2F0F0"/>
              </a:buClr>
              <a:buSzPts val="2000"/>
              <a:buChar char="●"/>
              <a:defRPr sz="2000">
                <a:solidFill>
                  <a:srgbClr val="F2F0F0"/>
                </a:solidFill>
              </a:defRPr>
            </a:lvl1pPr>
            <a:lvl2pPr marL="914400" lvl="1" indent="-342900" rtl="0">
              <a:spcBef>
                <a:spcPts val="0"/>
              </a:spcBef>
              <a:spcAft>
                <a:spcPts val="0"/>
              </a:spcAft>
              <a:buClr>
                <a:srgbClr val="F2F0F0"/>
              </a:buClr>
              <a:buSzPts val="1800"/>
              <a:buChar char="○"/>
              <a:defRPr sz="1800">
                <a:solidFill>
                  <a:srgbClr val="F2F0F0"/>
                </a:solidFill>
              </a:defRPr>
            </a:lvl2pPr>
            <a:lvl3pPr marL="1371600" lvl="2" indent="-342900" rtl="0">
              <a:spcBef>
                <a:spcPts val="0"/>
              </a:spcBef>
              <a:spcAft>
                <a:spcPts val="0"/>
              </a:spcAft>
              <a:buClr>
                <a:srgbClr val="F2F0F0"/>
              </a:buClr>
              <a:buSzPts val="1800"/>
              <a:buChar char="■"/>
              <a:defRPr sz="1800">
                <a:solidFill>
                  <a:srgbClr val="F2F0F0"/>
                </a:solidFill>
              </a:defRPr>
            </a:lvl3pPr>
            <a:lvl4pPr marL="1828800" lvl="3" indent="-342900" rtl="0">
              <a:spcBef>
                <a:spcPts val="0"/>
              </a:spcBef>
              <a:spcAft>
                <a:spcPts val="0"/>
              </a:spcAft>
              <a:buClr>
                <a:srgbClr val="F2F0F0"/>
              </a:buClr>
              <a:buSzPts val="1800"/>
              <a:buChar char="●"/>
              <a:defRPr sz="1800">
                <a:solidFill>
                  <a:srgbClr val="F2F0F0"/>
                </a:solidFill>
              </a:defRPr>
            </a:lvl4pPr>
            <a:lvl5pPr marL="2286000" lvl="4" indent="-342900" rtl="0">
              <a:spcBef>
                <a:spcPts val="0"/>
              </a:spcBef>
              <a:spcAft>
                <a:spcPts val="0"/>
              </a:spcAft>
              <a:buClr>
                <a:srgbClr val="F2F0F0"/>
              </a:buClr>
              <a:buSzPts val="1800"/>
              <a:buChar char="○"/>
              <a:defRPr sz="1800">
                <a:solidFill>
                  <a:srgbClr val="F2F0F0"/>
                </a:solidFill>
              </a:defRPr>
            </a:lvl5pPr>
            <a:lvl6pPr marL="2743200" lvl="5" indent="-342900" rtl="0">
              <a:spcBef>
                <a:spcPts val="0"/>
              </a:spcBef>
              <a:spcAft>
                <a:spcPts val="0"/>
              </a:spcAft>
              <a:buClr>
                <a:srgbClr val="F2F0F0"/>
              </a:buClr>
              <a:buSzPts val="1800"/>
              <a:buChar char="■"/>
              <a:defRPr sz="1800">
                <a:solidFill>
                  <a:srgbClr val="F2F0F0"/>
                </a:solidFill>
              </a:defRPr>
            </a:lvl6pPr>
            <a:lvl7pPr marL="3200400" lvl="6" indent="-342900" rtl="0">
              <a:spcBef>
                <a:spcPts val="0"/>
              </a:spcBef>
              <a:spcAft>
                <a:spcPts val="0"/>
              </a:spcAft>
              <a:buClr>
                <a:srgbClr val="F2F0F0"/>
              </a:buClr>
              <a:buSzPts val="1800"/>
              <a:buChar char="●"/>
              <a:defRPr sz="1800">
                <a:solidFill>
                  <a:srgbClr val="F2F0F0"/>
                </a:solidFill>
              </a:defRPr>
            </a:lvl7pPr>
            <a:lvl8pPr marL="3657600" lvl="7" indent="-342900" rtl="0">
              <a:spcBef>
                <a:spcPts val="0"/>
              </a:spcBef>
              <a:spcAft>
                <a:spcPts val="0"/>
              </a:spcAft>
              <a:buClr>
                <a:srgbClr val="F2F0F0"/>
              </a:buClr>
              <a:buSzPts val="1800"/>
              <a:buChar char="○"/>
              <a:defRPr sz="1800">
                <a:solidFill>
                  <a:srgbClr val="F2F0F0"/>
                </a:solidFill>
              </a:defRPr>
            </a:lvl8pPr>
            <a:lvl9pPr marL="4114800" lvl="8" indent="-342900" rtl="0">
              <a:spcBef>
                <a:spcPts val="0"/>
              </a:spcBef>
              <a:spcAft>
                <a:spcPts val="0"/>
              </a:spcAft>
              <a:buClr>
                <a:srgbClr val="F2F0F0"/>
              </a:buClr>
              <a:buSzPts val="1800"/>
              <a:buChar char="■"/>
              <a:defRPr sz="1800">
                <a:solidFill>
                  <a:srgbClr val="F2F0F0"/>
                </a:solidFill>
              </a:defRPr>
            </a:lvl9pPr>
          </a:lstStyle>
          <a:p>
            <a:endParaRPr/>
          </a:p>
        </p:txBody>
      </p:sp>
      <p:sp>
        <p:nvSpPr>
          <p:cNvPr id="146" name="Google Shape;146;p22"/>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rgbClr val="F2F0F0"/>
                </a:solidFill>
                <a:latin typeface="Fira Sans"/>
                <a:ea typeface="Fira Sans"/>
                <a:cs typeface="Fira Sans"/>
                <a:sym typeface="Fira Sans"/>
              </a:rPr>
              <a:t>Lift Schools</a:t>
            </a:r>
            <a:r>
              <a:rPr lang="en-GB" sz="650">
                <a:solidFill>
                  <a:srgbClr val="F2F0F0"/>
                </a:solidFill>
                <a:latin typeface="Fira Sans Light"/>
                <a:ea typeface="Fira Sans Light"/>
                <a:cs typeface="Fira Sans Light"/>
                <a:sym typeface="Fira Sans Light"/>
              </a:rPr>
              <a:t> | We will provide </a:t>
            </a:r>
            <a:r>
              <a:rPr lang="en-GB" sz="650">
                <a:solidFill>
                  <a:srgbClr val="F2F0F0"/>
                </a:solidFill>
                <a:latin typeface="Fira Sans SemiBold"/>
                <a:ea typeface="Fira Sans SemiBold"/>
                <a:cs typeface="Fira Sans SemiBold"/>
                <a:sym typeface="Fira Sans SemiBold"/>
              </a:rPr>
              <a:t>every child</a:t>
            </a:r>
            <a:r>
              <a:rPr lang="en-GB" sz="650">
                <a:solidFill>
                  <a:srgbClr val="F2F0F0"/>
                </a:solidFill>
                <a:latin typeface="Fira Sans Light"/>
                <a:ea typeface="Fira Sans Light"/>
                <a:cs typeface="Fira Sans Light"/>
                <a:sym typeface="Fira Sans Light"/>
              </a:rPr>
              <a:t> with an </a:t>
            </a:r>
            <a:r>
              <a:rPr lang="en-GB" sz="650">
                <a:solidFill>
                  <a:srgbClr val="F2F0F0"/>
                </a:solidFill>
                <a:latin typeface="Fira Sans SemiBold"/>
                <a:ea typeface="Fira Sans SemiBold"/>
                <a:cs typeface="Fira Sans SemiBold"/>
                <a:sym typeface="Fira Sans SemiBold"/>
              </a:rPr>
              <a:t>excellent education</a:t>
            </a:r>
            <a:r>
              <a:rPr lang="en-GB" sz="650">
                <a:solidFill>
                  <a:srgbClr val="F2F0F0"/>
                </a:solidFill>
                <a:latin typeface="Fira Sans Light"/>
                <a:ea typeface="Fira Sans Light"/>
                <a:cs typeface="Fira Sans Light"/>
                <a:sym typeface="Fira Sans Light"/>
              </a:rPr>
              <a:t>, in </a:t>
            </a:r>
            <a:r>
              <a:rPr lang="en-GB" sz="650">
                <a:solidFill>
                  <a:srgbClr val="F2F0F0"/>
                </a:solidFill>
                <a:latin typeface="Fira Sans SemiBold"/>
                <a:ea typeface="Fira Sans SemiBold"/>
                <a:cs typeface="Fira Sans SemiBold"/>
                <a:sym typeface="Fira Sans SemiBold"/>
              </a:rPr>
              <a:t>every classroom</a:t>
            </a:r>
            <a:r>
              <a:rPr lang="en-GB" sz="650">
                <a:solidFill>
                  <a:srgbClr val="F2F0F0"/>
                </a:solidFill>
                <a:latin typeface="Fira Sans Light"/>
                <a:ea typeface="Fira Sans Light"/>
                <a:cs typeface="Fira Sans Light"/>
                <a:sym typeface="Fira Sans Light"/>
              </a:rPr>
              <a:t>, </a:t>
            </a:r>
            <a:r>
              <a:rPr lang="en-GB" sz="650">
                <a:solidFill>
                  <a:srgbClr val="F2F0F0"/>
                </a:solidFill>
                <a:latin typeface="Fira Sans SemiBold"/>
                <a:ea typeface="Fira Sans SemiBold"/>
                <a:cs typeface="Fira Sans SemiBold"/>
                <a:sym typeface="Fira Sans SemiBold"/>
              </a:rPr>
              <a:t>every day</a:t>
            </a:r>
            <a:r>
              <a:rPr lang="en-GB" sz="650">
                <a:solidFill>
                  <a:srgbClr val="F2F0F0"/>
                </a:solidFill>
                <a:latin typeface="Fira Sans Light"/>
                <a:ea typeface="Fira Sans Light"/>
                <a:cs typeface="Fira Sans Light"/>
                <a:sym typeface="Fira Sans Light"/>
              </a:rPr>
              <a:t>.</a:t>
            </a:r>
            <a:endParaRPr sz="1800">
              <a:solidFill>
                <a:srgbClr val="F2F0F0"/>
              </a:solidFill>
              <a:latin typeface="Fira Sans"/>
              <a:ea typeface="Fira Sans"/>
              <a:cs typeface="Fira Sans"/>
              <a:sym typeface="Fira Sans"/>
            </a:endParaRPr>
          </a:p>
        </p:txBody>
      </p:sp>
      <p:cxnSp>
        <p:nvCxnSpPr>
          <p:cNvPr id="147" name="Google Shape;147;p22"/>
          <p:cNvCxnSpPr/>
          <p:nvPr/>
        </p:nvCxnSpPr>
        <p:spPr>
          <a:xfrm>
            <a:off x="-8250" y="732925"/>
            <a:ext cx="9160500" cy="0"/>
          </a:xfrm>
          <a:prstGeom prst="straightConnector1">
            <a:avLst/>
          </a:prstGeom>
          <a:noFill/>
          <a:ln w="9525" cap="flat" cmpd="sng">
            <a:solidFill>
              <a:srgbClr val="F2F0F0"/>
            </a:solidFill>
            <a:prstDash val="solid"/>
            <a:round/>
            <a:headEnd type="none" w="med" len="med"/>
            <a:tailEnd type="none" w="med" len="med"/>
          </a:ln>
        </p:spPr>
      </p:cxnSp>
      <p:sp>
        <p:nvSpPr>
          <p:cNvPr id="148" name="Google Shape;148;p22"/>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accent4"/>
                </a:solidFill>
                <a:latin typeface="Fira Sans"/>
                <a:ea typeface="Fira Sans"/>
                <a:cs typeface="Fira Sans"/>
                <a:sym typeface="Fira Sans"/>
              </a:defRPr>
            </a:lvl1pPr>
            <a:lvl2pPr lvl="1" algn="l" rtl="0">
              <a:buNone/>
              <a:defRPr sz="650">
                <a:solidFill>
                  <a:schemeClr val="accent4"/>
                </a:solidFill>
                <a:latin typeface="Fira Sans"/>
                <a:ea typeface="Fira Sans"/>
                <a:cs typeface="Fira Sans"/>
                <a:sym typeface="Fira Sans"/>
              </a:defRPr>
            </a:lvl2pPr>
            <a:lvl3pPr lvl="2" algn="l" rtl="0">
              <a:buNone/>
              <a:defRPr sz="650">
                <a:solidFill>
                  <a:schemeClr val="accent4"/>
                </a:solidFill>
                <a:latin typeface="Fira Sans"/>
                <a:ea typeface="Fira Sans"/>
                <a:cs typeface="Fira Sans"/>
                <a:sym typeface="Fira Sans"/>
              </a:defRPr>
            </a:lvl3pPr>
            <a:lvl4pPr lvl="3" algn="l" rtl="0">
              <a:buNone/>
              <a:defRPr sz="650">
                <a:solidFill>
                  <a:schemeClr val="accent4"/>
                </a:solidFill>
                <a:latin typeface="Fira Sans"/>
                <a:ea typeface="Fira Sans"/>
                <a:cs typeface="Fira Sans"/>
                <a:sym typeface="Fira Sans"/>
              </a:defRPr>
            </a:lvl4pPr>
            <a:lvl5pPr lvl="4" algn="l" rtl="0">
              <a:buNone/>
              <a:defRPr sz="650">
                <a:solidFill>
                  <a:schemeClr val="accent4"/>
                </a:solidFill>
                <a:latin typeface="Fira Sans"/>
                <a:ea typeface="Fira Sans"/>
                <a:cs typeface="Fira Sans"/>
                <a:sym typeface="Fira Sans"/>
              </a:defRPr>
            </a:lvl5pPr>
            <a:lvl6pPr lvl="5" algn="l" rtl="0">
              <a:buNone/>
              <a:defRPr sz="650">
                <a:solidFill>
                  <a:schemeClr val="accent4"/>
                </a:solidFill>
                <a:latin typeface="Fira Sans"/>
                <a:ea typeface="Fira Sans"/>
                <a:cs typeface="Fira Sans"/>
                <a:sym typeface="Fira Sans"/>
              </a:defRPr>
            </a:lvl6pPr>
            <a:lvl7pPr lvl="6" algn="l" rtl="0">
              <a:buNone/>
              <a:defRPr sz="650">
                <a:solidFill>
                  <a:schemeClr val="accent4"/>
                </a:solidFill>
                <a:latin typeface="Fira Sans"/>
                <a:ea typeface="Fira Sans"/>
                <a:cs typeface="Fira Sans"/>
                <a:sym typeface="Fira Sans"/>
              </a:defRPr>
            </a:lvl7pPr>
            <a:lvl8pPr lvl="7" algn="l" rtl="0">
              <a:buNone/>
              <a:defRPr sz="650">
                <a:solidFill>
                  <a:schemeClr val="accent4"/>
                </a:solidFill>
                <a:latin typeface="Fira Sans"/>
                <a:ea typeface="Fira Sans"/>
                <a:cs typeface="Fira Sans"/>
                <a:sym typeface="Fira Sans"/>
              </a:defRPr>
            </a:lvl8pPr>
            <a:lvl9pPr lvl="8" algn="l" rtl="0">
              <a:buNone/>
              <a:defRPr sz="650">
                <a:solidFill>
                  <a:schemeClr val="accent4"/>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pic>
        <p:nvPicPr>
          <p:cNvPr id="149" name="Google Shape;149;p22"/>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lumn text">
  <p:cSld name="TITLE_AND_TWO_COLUMNS_2_1">
    <p:bg>
      <p:bgPr>
        <a:solidFill>
          <a:schemeClr val="lt1"/>
        </a:solidFill>
        <a:effectLst/>
      </p:bgPr>
    </p:bg>
    <p:spTree>
      <p:nvGrpSpPr>
        <p:cNvPr id="1" name="Shape 150"/>
        <p:cNvGrpSpPr/>
        <p:nvPr/>
      </p:nvGrpSpPr>
      <p:grpSpPr>
        <a:xfrm>
          <a:off x="0" y="0"/>
          <a:ext cx="0" cy="0"/>
          <a:chOff x="0" y="0"/>
          <a:chExt cx="0" cy="0"/>
        </a:xfrm>
      </p:grpSpPr>
      <p:sp>
        <p:nvSpPr>
          <p:cNvPr id="151" name="Google Shape;151;p23"/>
          <p:cNvSpPr txBox="1">
            <a:spLocks noGrp="1"/>
          </p:cNvSpPr>
          <p:nvPr>
            <p:ph type="body" idx="1"/>
          </p:nvPr>
        </p:nvSpPr>
        <p:spPr>
          <a:xfrm>
            <a:off x="148225"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rgbClr val="F2F0F0"/>
              </a:buClr>
              <a:buSzPts val="2000"/>
              <a:buChar char="●"/>
              <a:defRPr sz="2000">
                <a:solidFill>
                  <a:srgbClr val="F2F0F0"/>
                </a:solidFill>
              </a:defRPr>
            </a:lvl1pPr>
            <a:lvl2pPr marL="914400" lvl="1" indent="-342900" rtl="0">
              <a:spcBef>
                <a:spcPts val="0"/>
              </a:spcBef>
              <a:spcAft>
                <a:spcPts val="0"/>
              </a:spcAft>
              <a:buClr>
                <a:srgbClr val="F2F0F0"/>
              </a:buClr>
              <a:buSzPts val="1800"/>
              <a:buChar char="○"/>
              <a:defRPr sz="1800">
                <a:solidFill>
                  <a:srgbClr val="F2F0F0"/>
                </a:solidFill>
              </a:defRPr>
            </a:lvl2pPr>
            <a:lvl3pPr marL="1371600" lvl="2" indent="-342900" rtl="0">
              <a:spcBef>
                <a:spcPts val="0"/>
              </a:spcBef>
              <a:spcAft>
                <a:spcPts val="0"/>
              </a:spcAft>
              <a:buClr>
                <a:srgbClr val="F2F0F0"/>
              </a:buClr>
              <a:buSzPts val="1800"/>
              <a:buChar char="■"/>
              <a:defRPr sz="1800">
                <a:solidFill>
                  <a:srgbClr val="F2F0F0"/>
                </a:solidFill>
              </a:defRPr>
            </a:lvl3pPr>
            <a:lvl4pPr marL="1828800" lvl="3" indent="-342900" rtl="0">
              <a:spcBef>
                <a:spcPts val="0"/>
              </a:spcBef>
              <a:spcAft>
                <a:spcPts val="0"/>
              </a:spcAft>
              <a:buClr>
                <a:srgbClr val="F2F0F0"/>
              </a:buClr>
              <a:buSzPts val="1800"/>
              <a:buChar char="●"/>
              <a:defRPr sz="1800">
                <a:solidFill>
                  <a:srgbClr val="F2F0F0"/>
                </a:solidFill>
              </a:defRPr>
            </a:lvl4pPr>
            <a:lvl5pPr marL="2286000" lvl="4" indent="-342900" rtl="0">
              <a:spcBef>
                <a:spcPts val="0"/>
              </a:spcBef>
              <a:spcAft>
                <a:spcPts val="0"/>
              </a:spcAft>
              <a:buClr>
                <a:srgbClr val="F2F0F0"/>
              </a:buClr>
              <a:buSzPts val="1800"/>
              <a:buChar char="○"/>
              <a:defRPr sz="1800">
                <a:solidFill>
                  <a:srgbClr val="F2F0F0"/>
                </a:solidFill>
              </a:defRPr>
            </a:lvl5pPr>
            <a:lvl6pPr marL="2743200" lvl="5" indent="-342900" rtl="0">
              <a:spcBef>
                <a:spcPts val="0"/>
              </a:spcBef>
              <a:spcAft>
                <a:spcPts val="0"/>
              </a:spcAft>
              <a:buClr>
                <a:srgbClr val="F2F0F0"/>
              </a:buClr>
              <a:buSzPts val="1800"/>
              <a:buChar char="■"/>
              <a:defRPr sz="1800">
                <a:solidFill>
                  <a:srgbClr val="F2F0F0"/>
                </a:solidFill>
              </a:defRPr>
            </a:lvl6pPr>
            <a:lvl7pPr marL="3200400" lvl="6" indent="-342900" rtl="0">
              <a:spcBef>
                <a:spcPts val="0"/>
              </a:spcBef>
              <a:spcAft>
                <a:spcPts val="0"/>
              </a:spcAft>
              <a:buClr>
                <a:srgbClr val="F2F0F0"/>
              </a:buClr>
              <a:buSzPts val="1800"/>
              <a:buChar char="●"/>
              <a:defRPr sz="1800">
                <a:solidFill>
                  <a:srgbClr val="F2F0F0"/>
                </a:solidFill>
              </a:defRPr>
            </a:lvl7pPr>
            <a:lvl8pPr marL="3657600" lvl="7" indent="-342900" rtl="0">
              <a:spcBef>
                <a:spcPts val="0"/>
              </a:spcBef>
              <a:spcAft>
                <a:spcPts val="0"/>
              </a:spcAft>
              <a:buClr>
                <a:srgbClr val="F2F0F0"/>
              </a:buClr>
              <a:buSzPts val="1800"/>
              <a:buChar char="○"/>
              <a:defRPr sz="1800">
                <a:solidFill>
                  <a:srgbClr val="F2F0F0"/>
                </a:solidFill>
              </a:defRPr>
            </a:lvl8pPr>
            <a:lvl9pPr marL="4114800" lvl="8" indent="-342900" rtl="0">
              <a:spcBef>
                <a:spcPts val="0"/>
              </a:spcBef>
              <a:spcAft>
                <a:spcPts val="0"/>
              </a:spcAft>
              <a:buClr>
                <a:srgbClr val="F2F0F0"/>
              </a:buClr>
              <a:buSzPts val="1800"/>
              <a:buChar char="■"/>
              <a:defRPr sz="1800">
                <a:solidFill>
                  <a:srgbClr val="F2F0F0"/>
                </a:solidFill>
              </a:defRPr>
            </a:lvl9pPr>
          </a:lstStyle>
          <a:p>
            <a:endParaRPr/>
          </a:p>
        </p:txBody>
      </p:sp>
      <p:sp>
        <p:nvSpPr>
          <p:cNvPr id="152" name="Google Shape;152;p23"/>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rgbClr val="F2F0F0"/>
              </a:buClr>
              <a:buSzPts val="2100"/>
              <a:buNone/>
              <a:defRPr sz="2100">
                <a:solidFill>
                  <a:srgbClr val="F2F0F0"/>
                </a:solidFill>
              </a:defRPr>
            </a:lvl1pPr>
            <a:lvl2pPr lvl="1" rtl="0">
              <a:spcBef>
                <a:spcPts val="0"/>
              </a:spcBef>
              <a:spcAft>
                <a:spcPts val="0"/>
              </a:spcAft>
              <a:buClr>
                <a:srgbClr val="F2F0F0"/>
              </a:buClr>
              <a:buSzPts val="2900"/>
              <a:buNone/>
              <a:defRPr sz="2900">
                <a:solidFill>
                  <a:srgbClr val="F2F0F0"/>
                </a:solidFill>
              </a:defRPr>
            </a:lvl2pPr>
            <a:lvl3pPr lvl="2" rtl="0">
              <a:spcBef>
                <a:spcPts val="0"/>
              </a:spcBef>
              <a:spcAft>
                <a:spcPts val="0"/>
              </a:spcAft>
              <a:buClr>
                <a:srgbClr val="F2F0F0"/>
              </a:buClr>
              <a:buSzPts val="2900"/>
              <a:buNone/>
              <a:defRPr sz="2900">
                <a:solidFill>
                  <a:srgbClr val="F2F0F0"/>
                </a:solidFill>
              </a:defRPr>
            </a:lvl3pPr>
            <a:lvl4pPr lvl="3" rtl="0">
              <a:spcBef>
                <a:spcPts val="0"/>
              </a:spcBef>
              <a:spcAft>
                <a:spcPts val="0"/>
              </a:spcAft>
              <a:buClr>
                <a:srgbClr val="F2F0F0"/>
              </a:buClr>
              <a:buSzPts val="2900"/>
              <a:buNone/>
              <a:defRPr sz="2900">
                <a:solidFill>
                  <a:srgbClr val="F2F0F0"/>
                </a:solidFill>
              </a:defRPr>
            </a:lvl4pPr>
            <a:lvl5pPr lvl="4" rtl="0">
              <a:spcBef>
                <a:spcPts val="0"/>
              </a:spcBef>
              <a:spcAft>
                <a:spcPts val="0"/>
              </a:spcAft>
              <a:buClr>
                <a:srgbClr val="F2F0F0"/>
              </a:buClr>
              <a:buSzPts val="2900"/>
              <a:buNone/>
              <a:defRPr sz="2900">
                <a:solidFill>
                  <a:srgbClr val="F2F0F0"/>
                </a:solidFill>
              </a:defRPr>
            </a:lvl5pPr>
            <a:lvl6pPr lvl="5" rtl="0">
              <a:spcBef>
                <a:spcPts val="0"/>
              </a:spcBef>
              <a:spcAft>
                <a:spcPts val="0"/>
              </a:spcAft>
              <a:buClr>
                <a:srgbClr val="F2F0F0"/>
              </a:buClr>
              <a:buSzPts val="2900"/>
              <a:buNone/>
              <a:defRPr sz="2900">
                <a:solidFill>
                  <a:srgbClr val="F2F0F0"/>
                </a:solidFill>
              </a:defRPr>
            </a:lvl6pPr>
            <a:lvl7pPr lvl="6" rtl="0">
              <a:spcBef>
                <a:spcPts val="0"/>
              </a:spcBef>
              <a:spcAft>
                <a:spcPts val="0"/>
              </a:spcAft>
              <a:buClr>
                <a:srgbClr val="F2F0F0"/>
              </a:buClr>
              <a:buSzPts val="2900"/>
              <a:buNone/>
              <a:defRPr sz="2900">
                <a:solidFill>
                  <a:srgbClr val="F2F0F0"/>
                </a:solidFill>
              </a:defRPr>
            </a:lvl7pPr>
            <a:lvl8pPr lvl="7" rtl="0">
              <a:spcBef>
                <a:spcPts val="0"/>
              </a:spcBef>
              <a:spcAft>
                <a:spcPts val="0"/>
              </a:spcAft>
              <a:buClr>
                <a:srgbClr val="F2F0F0"/>
              </a:buClr>
              <a:buSzPts val="2900"/>
              <a:buNone/>
              <a:defRPr sz="2900">
                <a:solidFill>
                  <a:srgbClr val="F2F0F0"/>
                </a:solidFill>
              </a:defRPr>
            </a:lvl8pPr>
            <a:lvl9pPr lvl="8" rtl="0">
              <a:spcBef>
                <a:spcPts val="0"/>
              </a:spcBef>
              <a:spcAft>
                <a:spcPts val="0"/>
              </a:spcAft>
              <a:buClr>
                <a:srgbClr val="F2F0F0"/>
              </a:buClr>
              <a:buSzPts val="2900"/>
              <a:buNone/>
              <a:defRPr sz="2900">
                <a:solidFill>
                  <a:srgbClr val="F2F0F0"/>
                </a:solidFill>
              </a:defRPr>
            </a:lvl9pPr>
          </a:lstStyle>
          <a:p>
            <a:endParaRPr/>
          </a:p>
        </p:txBody>
      </p:sp>
      <p:sp>
        <p:nvSpPr>
          <p:cNvPr id="153" name="Google Shape;153;p23"/>
          <p:cNvSpPr txBox="1">
            <a:spLocks noGrp="1"/>
          </p:cNvSpPr>
          <p:nvPr>
            <p:ph type="body" idx="2"/>
          </p:nvPr>
        </p:nvSpPr>
        <p:spPr>
          <a:xfrm>
            <a:off x="4690100"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rgbClr val="F2F0F0"/>
              </a:buClr>
              <a:buSzPts val="2000"/>
              <a:buChar char="●"/>
              <a:defRPr sz="2000">
                <a:solidFill>
                  <a:srgbClr val="F2F0F0"/>
                </a:solidFill>
              </a:defRPr>
            </a:lvl1pPr>
            <a:lvl2pPr marL="914400" lvl="1" indent="-342900" rtl="0">
              <a:spcBef>
                <a:spcPts val="0"/>
              </a:spcBef>
              <a:spcAft>
                <a:spcPts val="0"/>
              </a:spcAft>
              <a:buClr>
                <a:srgbClr val="F2F0F0"/>
              </a:buClr>
              <a:buSzPts val="1800"/>
              <a:buChar char="○"/>
              <a:defRPr sz="1800">
                <a:solidFill>
                  <a:srgbClr val="F2F0F0"/>
                </a:solidFill>
              </a:defRPr>
            </a:lvl2pPr>
            <a:lvl3pPr marL="1371600" lvl="2" indent="-342900" rtl="0">
              <a:spcBef>
                <a:spcPts val="0"/>
              </a:spcBef>
              <a:spcAft>
                <a:spcPts val="0"/>
              </a:spcAft>
              <a:buClr>
                <a:srgbClr val="F2F0F0"/>
              </a:buClr>
              <a:buSzPts val="1800"/>
              <a:buChar char="■"/>
              <a:defRPr sz="1800">
                <a:solidFill>
                  <a:srgbClr val="F2F0F0"/>
                </a:solidFill>
              </a:defRPr>
            </a:lvl3pPr>
            <a:lvl4pPr marL="1828800" lvl="3" indent="-342900" rtl="0">
              <a:spcBef>
                <a:spcPts val="0"/>
              </a:spcBef>
              <a:spcAft>
                <a:spcPts val="0"/>
              </a:spcAft>
              <a:buClr>
                <a:srgbClr val="F2F0F0"/>
              </a:buClr>
              <a:buSzPts val="1800"/>
              <a:buChar char="●"/>
              <a:defRPr sz="1800">
                <a:solidFill>
                  <a:srgbClr val="F2F0F0"/>
                </a:solidFill>
              </a:defRPr>
            </a:lvl4pPr>
            <a:lvl5pPr marL="2286000" lvl="4" indent="-342900" rtl="0">
              <a:spcBef>
                <a:spcPts val="0"/>
              </a:spcBef>
              <a:spcAft>
                <a:spcPts val="0"/>
              </a:spcAft>
              <a:buClr>
                <a:srgbClr val="F2F0F0"/>
              </a:buClr>
              <a:buSzPts val="1800"/>
              <a:buChar char="○"/>
              <a:defRPr sz="1800">
                <a:solidFill>
                  <a:srgbClr val="F2F0F0"/>
                </a:solidFill>
              </a:defRPr>
            </a:lvl5pPr>
            <a:lvl6pPr marL="2743200" lvl="5" indent="-342900" rtl="0">
              <a:spcBef>
                <a:spcPts val="0"/>
              </a:spcBef>
              <a:spcAft>
                <a:spcPts val="0"/>
              </a:spcAft>
              <a:buClr>
                <a:srgbClr val="F2F0F0"/>
              </a:buClr>
              <a:buSzPts val="1800"/>
              <a:buChar char="■"/>
              <a:defRPr sz="1800">
                <a:solidFill>
                  <a:srgbClr val="F2F0F0"/>
                </a:solidFill>
              </a:defRPr>
            </a:lvl6pPr>
            <a:lvl7pPr marL="3200400" lvl="6" indent="-342900" rtl="0">
              <a:spcBef>
                <a:spcPts val="0"/>
              </a:spcBef>
              <a:spcAft>
                <a:spcPts val="0"/>
              </a:spcAft>
              <a:buClr>
                <a:srgbClr val="F2F0F0"/>
              </a:buClr>
              <a:buSzPts val="1800"/>
              <a:buChar char="●"/>
              <a:defRPr sz="1800">
                <a:solidFill>
                  <a:srgbClr val="F2F0F0"/>
                </a:solidFill>
              </a:defRPr>
            </a:lvl7pPr>
            <a:lvl8pPr marL="3657600" lvl="7" indent="-342900" rtl="0">
              <a:spcBef>
                <a:spcPts val="0"/>
              </a:spcBef>
              <a:spcAft>
                <a:spcPts val="0"/>
              </a:spcAft>
              <a:buClr>
                <a:srgbClr val="F2F0F0"/>
              </a:buClr>
              <a:buSzPts val="1800"/>
              <a:buChar char="○"/>
              <a:defRPr sz="1800">
                <a:solidFill>
                  <a:srgbClr val="F2F0F0"/>
                </a:solidFill>
              </a:defRPr>
            </a:lvl8pPr>
            <a:lvl9pPr marL="4114800" lvl="8" indent="-342900" rtl="0">
              <a:spcBef>
                <a:spcPts val="0"/>
              </a:spcBef>
              <a:spcAft>
                <a:spcPts val="0"/>
              </a:spcAft>
              <a:buClr>
                <a:srgbClr val="F2F0F0"/>
              </a:buClr>
              <a:buSzPts val="1800"/>
              <a:buChar char="■"/>
              <a:defRPr sz="1800">
                <a:solidFill>
                  <a:srgbClr val="F2F0F0"/>
                </a:solidFill>
              </a:defRPr>
            </a:lvl9pPr>
          </a:lstStyle>
          <a:p>
            <a:endParaRPr/>
          </a:p>
        </p:txBody>
      </p:sp>
      <p:sp>
        <p:nvSpPr>
          <p:cNvPr id="154" name="Google Shape;154;p23"/>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rgbClr val="F2F0F0"/>
                </a:solidFill>
                <a:latin typeface="Fira Sans"/>
                <a:ea typeface="Fira Sans"/>
                <a:cs typeface="Fira Sans"/>
                <a:sym typeface="Fira Sans"/>
              </a:rPr>
              <a:t>Lift Schools</a:t>
            </a:r>
            <a:r>
              <a:rPr lang="en-GB" sz="650">
                <a:solidFill>
                  <a:srgbClr val="F2F0F0"/>
                </a:solidFill>
                <a:latin typeface="Fira Sans Light"/>
                <a:ea typeface="Fira Sans Light"/>
                <a:cs typeface="Fira Sans Light"/>
                <a:sym typeface="Fira Sans Light"/>
              </a:rPr>
              <a:t> | We will provide </a:t>
            </a:r>
            <a:r>
              <a:rPr lang="en-GB" sz="650">
                <a:solidFill>
                  <a:srgbClr val="F2F0F0"/>
                </a:solidFill>
                <a:latin typeface="Fira Sans SemiBold"/>
                <a:ea typeface="Fira Sans SemiBold"/>
                <a:cs typeface="Fira Sans SemiBold"/>
                <a:sym typeface="Fira Sans SemiBold"/>
              </a:rPr>
              <a:t>every child</a:t>
            </a:r>
            <a:r>
              <a:rPr lang="en-GB" sz="650">
                <a:solidFill>
                  <a:srgbClr val="F2F0F0"/>
                </a:solidFill>
                <a:latin typeface="Fira Sans Light"/>
                <a:ea typeface="Fira Sans Light"/>
                <a:cs typeface="Fira Sans Light"/>
                <a:sym typeface="Fira Sans Light"/>
              </a:rPr>
              <a:t> with an </a:t>
            </a:r>
            <a:r>
              <a:rPr lang="en-GB" sz="650">
                <a:solidFill>
                  <a:srgbClr val="F2F0F0"/>
                </a:solidFill>
                <a:latin typeface="Fira Sans SemiBold"/>
                <a:ea typeface="Fira Sans SemiBold"/>
                <a:cs typeface="Fira Sans SemiBold"/>
                <a:sym typeface="Fira Sans SemiBold"/>
              </a:rPr>
              <a:t>excellent education</a:t>
            </a:r>
            <a:r>
              <a:rPr lang="en-GB" sz="650">
                <a:solidFill>
                  <a:srgbClr val="F2F0F0"/>
                </a:solidFill>
                <a:latin typeface="Fira Sans Light"/>
                <a:ea typeface="Fira Sans Light"/>
                <a:cs typeface="Fira Sans Light"/>
                <a:sym typeface="Fira Sans Light"/>
              </a:rPr>
              <a:t>, in </a:t>
            </a:r>
            <a:r>
              <a:rPr lang="en-GB" sz="650">
                <a:solidFill>
                  <a:srgbClr val="F2F0F0"/>
                </a:solidFill>
                <a:latin typeface="Fira Sans SemiBold"/>
                <a:ea typeface="Fira Sans SemiBold"/>
                <a:cs typeface="Fira Sans SemiBold"/>
                <a:sym typeface="Fira Sans SemiBold"/>
              </a:rPr>
              <a:t>every classroom</a:t>
            </a:r>
            <a:r>
              <a:rPr lang="en-GB" sz="650">
                <a:solidFill>
                  <a:srgbClr val="F2F0F0"/>
                </a:solidFill>
                <a:latin typeface="Fira Sans Light"/>
                <a:ea typeface="Fira Sans Light"/>
                <a:cs typeface="Fira Sans Light"/>
                <a:sym typeface="Fira Sans Light"/>
              </a:rPr>
              <a:t>, </a:t>
            </a:r>
            <a:r>
              <a:rPr lang="en-GB" sz="650">
                <a:solidFill>
                  <a:srgbClr val="F2F0F0"/>
                </a:solidFill>
                <a:latin typeface="Fira Sans SemiBold"/>
                <a:ea typeface="Fira Sans SemiBold"/>
                <a:cs typeface="Fira Sans SemiBold"/>
                <a:sym typeface="Fira Sans SemiBold"/>
              </a:rPr>
              <a:t>every day</a:t>
            </a:r>
            <a:r>
              <a:rPr lang="en-GB" sz="650">
                <a:solidFill>
                  <a:srgbClr val="F2F0F0"/>
                </a:solidFill>
                <a:latin typeface="Fira Sans Light"/>
                <a:ea typeface="Fira Sans Light"/>
                <a:cs typeface="Fira Sans Light"/>
                <a:sym typeface="Fira Sans Light"/>
              </a:rPr>
              <a:t>.</a:t>
            </a:r>
            <a:endParaRPr sz="1800">
              <a:solidFill>
                <a:srgbClr val="F2F0F0"/>
              </a:solidFill>
              <a:latin typeface="Fira Sans"/>
              <a:ea typeface="Fira Sans"/>
              <a:cs typeface="Fira Sans"/>
              <a:sym typeface="Fira Sans"/>
            </a:endParaRPr>
          </a:p>
        </p:txBody>
      </p:sp>
      <p:cxnSp>
        <p:nvCxnSpPr>
          <p:cNvPr id="155" name="Google Shape;155;p23"/>
          <p:cNvCxnSpPr/>
          <p:nvPr/>
        </p:nvCxnSpPr>
        <p:spPr>
          <a:xfrm>
            <a:off x="-8250" y="732925"/>
            <a:ext cx="9160500" cy="0"/>
          </a:xfrm>
          <a:prstGeom prst="straightConnector1">
            <a:avLst/>
          </a:prstGeom>
          <a:noFill/>
          <a:ln w="9525" cap="flat" cmpd="sng">
            <a:solidFill>
              <a:srgbClr val="F2F0F0"/>
            </a:solidFill>
            <a:prstDash val="solid"/>
            <a:round/>
            <a:headEnd type="none" w="med" len="med"/>
            <a:tailEnd type="none" w="med" len="med"/>
          </a:ln>
        </p:spPr>
      </p:cxnSp>
      <p:sp>
        <p:nvSpPr>
          <p:cNvPr id="156" name="Google Shape;156;p23"/>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accent4"/>
                </a:solidFill>
                <a:latin typeface="Fira Sans"/>
                <a:ea typeface="Fira Sans"/>
                <a:cs typeface="Fira Sans"/>
                <a:sym typeface="Fira Sans"/>
              </a:defRPr>
            </a:lvl1pPr>
            <a:lvl2pPr lvl="1" algn="l" rtl="0">
              <a:buNone/>
              <a:defRPr sz="650">
                <a:solidFill>
                  <a:schemeClr val="accent4"/>
                </a:solidFill>
                <a:latin typeface="Fira Sans"/>
                <a:ea typeface="Fira Sans"/>
                <a:cs typeface="Fira Sans"/>
                <a:sym typeface="Fira Sans"/>
              </a:defRPr>
            </a:lvl2pPr>
            <a:lvl3pPr lvl="2" algn="l" rtl="0">
              <a:buNone/>
              <a:defRPr sz="650">
                <a:solidFill>
                  <a:schemeClr val="accent4"/>
                </a:solidFill>
                <a:latin typeface="Fira Sans"/>
                <a:ea typeface="Fira Sans"/>
                <a:cs typeface="Fira Sans"/>
                <a:sym typeface="Fira Sans"/>
              </a:defRPr>
            </a:lvl3pPr>
            <a:lvl4pPr lvl="3" algn="l" rtl="0">
              <a:buNone/>
              <a:defRPr sz="650">
                <a:solidFill>
                  <a:schemeClr val="accent4"/>
                </a:solidFill>
                <a:latin typeface="Fira Sans"/>
                <a:ea typeface="Fira Sans"/>
                <a:cs typeface="Fira Sans"/>
                <a:sym typeface="Fira Sans"/>
              </a:defRPr>
            </a:lvl4pPr>
            <a:lvl5pPr lvl="4" algn="l" rtl="0">
              <a:buNone/>
              <a:defRPr sz="650">
                <a:solidFill>
                  <a:schemeClr val="accent4"/>
                </a:solidFill>
                <a:latin typeface="Fira Sans"/>
                <a:ea typeface="Fira Sans"/>
                <a:cs typeface="Fira Sans"/>
                <a:sym typeface="Fira Sans"/>
              </a:defRPr>
            </a:lvl5pPr>
            <a:lvl6pPr lvl="5" algn="l" rtl="0">
              <a:buNone/>
              <a:defRPr sz="650">
                <a:solidFill>
                  <a:schemeClr val="accent4"/>
                </a:solidFill>
                <a:latin typeface="Fira Sans"/>
                <a:ea typeface="Fira Sans"/>
                <a:cs typeface="Fira Sans"/>
                <a:sym typeface="Fira Sans"/>
              </a:defRPr>
            </a:lvl6pPr>
            <a:lvl7pPr lvl="6" algn="l" rtl="0">
              <a:buNone/>
              <a:defRPr sz="650">
                <a:solidFill>
                  <a:schemeClr val="accent4"/>
                </a:solidFill>
                <a:latin typeface="Fira Sans"/>
                <a:ea typeface="Fira Sans"/>
                <a:cs typeface="Fira Sans"/>
                <a:sym typeface="Fira Sans"/>
              </a:defRPr>
            </a:lvl7pPr>
            <a:lvl8pPr lvl="7" algn="l" rtl="0">
              <a:buNone/>
              <a:defRPr sz="650">
                <a:solidFill>
                  <a:schemeClr val="accent4"/>
                </a:solidFill>
                <a:latin typeface="Fira Sans"/>
                <a:ea typeface="Fira Sans"/>
                <a:cs typeface="Fira Sans"/>
                <a:sym typeface="Fira Sans"/>
              </a:defRPr>
            </a:lvl8pPr>
            <a:lvl9pPr lvl="8" algn="l" rtl="0">
              <a:buNone/>
              <a:defRPr sz="650">
                <a:solidFill>
                  <a:schemeClr val="accent4"/>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pic>
        <p:nvPicPr>
          <p:cNvPr id="157" name="Google Shape;157;p23"/>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images" type="titleOnly">
  <p:cSld name="TITLE_ONLY">
    <p:bg>
      <p:bgPr>
        <a:solidFill>
          <a:srgbClr val="F2F0F0"/>
        </a:solidFill>
        <a:effectLst/>
      </p:bgPr>
    </p:bg>
    <p:spTree>
      <p:nvGrpSpPr>
        <p:cNvPr id="1" name="Shape 158"/>
        <p:cNvGrpSpPr/>
        <p:nvPr/>
      </p:nvGrpSpPr>
      <p:grpSpPr>
        <a:xfrm>
          <a:off x="0" y="0"/>
          <a:ext cx="0" cy="0"/>
          <a:chOff x="0" y="0"/>
          <a:chExt cx="0" cy="0"/>
        </a:xfrm>
      </p:grpSpPr>
      <p:sp>
        <p:nvSpPr>
          <p:cNvPr id="159" name="Google Shape;159;p24"/>
          <p:cNvSpPr>
            <a:spLocks noGrp="1"/>
          </p:cNvSpPr>
          <p:nvPr>
            <p:ph type="pic" idx="2"/>
          </p:nvPr>
        </p:nvSpPr>
        <p:spPr>
          <a:xfrm>
            <a:off x="431800" y="1017775"/>
            <a:ext cx="3667200" cy="3732000"/>
          </a:xfrm>
          <a:prstGeom prst="rect">
            <a:avLst/>
          </a:prstGeom>
          <a:noFill/>
          <a:ln>
            <a:noFill/>
          </a:ln>
        </p:spPr>
      </p:sp>
      <p:sp>
        <p:nvSpPr>
          <p:cNvPr id="160" name="Google Shape;160;p24"/>
          <p:cNvSpPr>
            <a:spLocks noGrp="1"/>
          </p:cNvSpPr>
          <p:nvPr>
            <p:ph type="pic" idx="3"/>
          </p:nvPr>
        </p:nvSpPr>
        <p:spPr>
          <a:xfrm>
            <a:off x="5074825" y="1017775"/>
            <a:ext cx="3667200" cy="3732000"/>
          </a:xfrm>
          <a:prstGeom prst="rect">
            <a:avLst/>
          </a:prstGeom>
          <a:noFill/>
          <a:ln>
            <a:noFill/>
          </a:ln>
        </p:spPr>
      </p:sp>
      <p:sp>
        <p:nvSpPr>
          <p:cNvPr id="161" name="Google Shape;161;p24"/>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62" name="Google Shape;162;p24"/>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pic>
        <p:nvPicPr>
          <p:cNvPr id="163" name="Google Shape;163;p24"/>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64" name="Google Shape;164;p24"/>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65" name="Google Shape;165;p24"/>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White background">
  <p:cSld name="TITLE_ONLY_2">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a:off x="0" y="0"/>
            <a:ext cx="9144000" cy="734100"/>
          </a:xfrm>
          <a:prstGeom prst="rect">
            <a:avLst/>
          </a:prstGeom>
          <a:solidFill>
            <a:srgbClr val="1F454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68" name="Google Shape;168;p25"/>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lt2"/>
              </a:buClr>
              <a:buSzPts val="2500"/>
              <a:buNone/>
              <a:defRPr sz="2500">
                <a:solidFill>
                  <a:schemeClr val="lt2"/>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pic>
        <p:nvPicPr>
          <p:cNvPr id="169" name="Google Shape;169;p25"/>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sp>
        <p:nvSpPr>
          <p:cNvPr id="170" name="Google Shape;170;p25"/>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171" name="Google Shape;171;p25"/>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ext only">
  <p:cSld name="TITLE_AND_BODY_2">
    <p:bg>
      <p:bgPr>
        <a:solidFill>
          <a:schemeClr val="accent4"/>
        </a:solidFill>
        <a:effectLst/>
      </p:bgPr>
    </p:bg>
    <p:spTree>
      <p:nvGrpSpPr>
        <p:cNvPr id="1" name="Shape 172"/>
        <p:cNvGrpSpPr/>
        <p:nvPr/>
      </p:nvGrpSpPr>
      <p:grpSpPr>
        <a:xfrm>
          <a:off x="0" y="0"/>
          <a:ext cx="0" cy="0"/>
          <a:chOff x="0" y="0"/>
          <a:chExt cx="0" cy="0"/>
        </a:xfrm>
      </p:grpSpPr>
      <p:sp>
        <p:nvSpPr>
          <p:cNvPr id="173" name="Google Shape;173;p26"/>
          <p:cNvSpPr/>
          <p:nvPr/>
        </p:nvSpPr>
        <p:spPr>
          <a:xfrm>
            <a:off x="0" y="0"/>
            <a:ext cx="9144000" cy="734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74" name="Google Shape;174;p26"/>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accent3"/>
              </a:buClr>
              <a:buSzPts val="2500"/>
              <a:buNone/>
              <a:defRPr sz="2500">
                <a:solidFill>
                  <a:schemeClr val="accent3"/>
                </a:solidFill>
              </a:defRPr>
            </a:lvl1pPr>
            <a:lvl2pPr lvl="1" rtl="0">
              <a:spcBef>
                <a:spcPts val="0"/>
              </a:spcBef>
              <a:spcAft>
                <a:spcPts val="0"/>
              </a:spcAft>
              <a:buClr>
                <a:schemeClr val="accent3"/>
              </a:buClr>
              <a:buSzPts val="2900"/>
              <a:buNone/>
              <a:defRPr sz="2900">
                <a:solidFill>
                  <a:schemeClr val="accent3"/>
                </a:solidFill>
              </a:defRPr>
            </a:lvl2pPr>
            <a:lvl3pPr lvl="2" rtl="0">
              <a:spcBef>
                <a:spcPts val="0"/>
              </a:spcBef>
              <a:spcAft>
                <a:spcPts val="0"/>
              </a:spcAft>
              <a:buClr>
                <a:schemeClr val="accent3"/>
              </a:buClr>
              <a:buSzPts val="2900"/>
              <a:buNone/>
              <a:defRPr sz="2900">
                <a:solidFill>
                  <a:schemeClr val="accent3"/>
                </a:solidFill>
              </a:defRPr>
            </a:lvl3pPr>
            <a:lvl4pPr lvl="3" rtl="0">
              <a:spcBef>
                <a:spcPts val="0"/>
              </a:spcBef>
              <a:spcAft>
                <a:spcPts val="0"/>
              </a:spcAft>
              <a:buClr>
                <a:schemeClr val="accent3"/>
              </a:buClr>
              <a:buSzPts val="2900"/>
              <a:buNone/>
              <a:defRPr sz="2900">
                <a:solidFill>
                  <a:schemeClr val="accent3"/>
                </a:solidFill>
              </a:defRPr>
            </a:lvl4pPr>
            <a:lvl5pPr lvl="4" rtl="0">
              <a:spcBef>
                <a:spcPts val="0"/>
              </a:spcBef>
              <a:spcAft>
                <a:spcPts val="0"/>
              </a:spcAft>
              <a:buClr>
                <a:schemeClr val="accent3"/>
              </a:buClr>
              <a:buSzPts val="2900"/>
              <a:buNone/>
              <a:defRPr sz="2900">
                <a:solidFill>
                  <a:schemeClr val="accent3"/>
                </a:solidFill>
              </a:defRPr>
            </a:lvl5pPr>
            <a:lvl6pPr lvl="5" rtl="0">
              <a:spcBef>
                <a:spcPts val="0"/>
              </a:spcBef>
              <a:spcAft>
                <a:spcPts val="0"/>
              </a:spcAft>
              <a:buClr>
                <a:schemeClr val="accent3"/>
              </a:buClr>
              <a:buSzPts val="2900"/>
              <a:buNone/>
              <a:defRPr sz="2900">
                <a:solidFill>
                  <a:schemeClr val="accent3"/>
                </a:solidFill>
              </a:defRPr>
            </a:lvl6pPr>
            <a:lvl7pPr lvl="6" rtl="0">
              <a:spcBef>
                <a:spcPts val="0"/>
              </a:spcBef>
              <a:spcAft>
                <a:spcPts val="0"/>
              </a:spcAft>
              <a:buClr>
                <a:schemeClr val="accent3"/>
              </a:buClr>
              <a:buSzPts val="2900"/>
              <a:buNone/>
              <a:defRPr sz="2900">
                <a:solidFill>
                  <a:schemeClr val="accent3"/>
                </a:solidFill>
              </a:defRPr>
            </a:lvl7pPr>
            <a:lvl8pPr lvl="7" rtl="0">
              <a:spcBef>
                <a:spcPts val="0"/>
              </a:spcBef>
              <a:spcAft>
                <a:spcPts val="0"/>
              </a:spcAft>
              <a:buClr>
                <a:schemeClr val="accent3"/>
              </a:buClr>
              <a:buSzPts val="2900"/>
              <a:buNone/>
              <a:defRPr sz="2900">
                <a:solidFill>
                  <a:schemeClr val="accent3"/>
                </a:solidFill>
              </a:defRPr>
            </a:lvl8pPr>
            <a:lvl9pPr lvl="8" rtl="0">
              <a:spcBef>
                <a:spcPts val="0"/>
              </a:spcBef>
              <a:spcAft>
                <a:spcPts val="0"/>
              </a:spcAft>
              <a:buClr>
                <a:schemeClr val="accent3"/>
              </a:buClr>
              <a:buSzPts val="2900"/>
              <a:buNone/>
              <a:defRPr sz="2900">
                <a:solidFill>
                  <a:schemeClr val="accent3"/>
                </a:solidFill>
              </a:defRPr>
            </a:lvl9pPr>
          </a:lstStyle>
          <a:p>
            <a:endParaRPr/>
          </a:p>
        </p:txBody>
      </p:sp>
      <p:sp>
        <p:nvSpPr>
          <p:cNvPr id="175" name="Google Shape;175;p26"/>
          <p:cNvSpPr txBox="1">
            <a:spLocks noGrp="1"/>
          </p:cNvSpPr>
          <p:nvPr>
            <p:ph type="body" idx="1"/>
          </p:nvPr>
        </p:nvSpPr>
        <p:spPr>
          <a:xfrm>
            <a:off x="148225" y="734150"/>
            <a:ext cx="8684100" cy="4115100"/>
          </a:xfrm>
          <a:prstGeom prst="rect">
            <a:avLst/>
          </a:prstGeom>
          <a:noFill/>
        </p:spPr>
        <p:txBody>
          <a:bodyPr spcFirstLastPara="1" wrap="square" lIns="91425" tIns="91425" rIns="91425" bIns="91425" anchor="t" anchorCtr="0">
            <a:normAutofit/>
          </a:bodyPr>
          <a:lstStyle>
            <a:lvl1pPr marL="457200" lvl="0" indent="-355600" rtl="0">
              <a:spcBef>
                <a:spcPts val="0"/>
              </a:spcBef>
              <a:spcAft>
                <a:spcPts val="0"/>
              </a:spcAft>
              <a:buClr>
                <a:schemeClr val="lt1"/>
              </a:buClr>
              <a:buSzPts val="2000"/>
              <a:buChar char="●"/>
              <a:defRPr sz="2000">
                <a:solidFill>
                  <a:schemeClr val="lt1"/>
                </a:solidFill>
              </a:defRPr>
            </a:lvl1pPr>
            <a:lvl2pPr marL="914400" lvl="1" indent="-330200" rtl="0">
              <a:spcBef>
                <a:spcPts val="0"/>
              </a:spcBef>
              <a:spcAft>
                <a:spcPts val="0"/>
              </a:spcAft>
              <a:buClr>
                <a:schemeClr val="lt1"/>
              </a:buClr>
              <a:buSzPts val="1600"/>
              <a:buChar char="○"/>
              <a:defRPr sz="1600">
                <a:solidFill>
                  <a:schemeClr val="lt1"/>
                </a:solidFill>
              </a:defRPr>
            </a:lvl2pPr>
            <a:lvl3pPr marL="1371600" lvl="2" indent="-330200" rtl="0">
              <a:spcBef>
                <a:spcPts val="0"/>
              </a:spcBef>
              <a:spcAft>
                <a:spcPts val="0"/>
              </a:spcAft>
              <a:buClr>
                <a:schemeClr val="lt1"/>
              </a:buClr>
              <a:buSzPts val="1600"/>
              <a:buChar char="■"/>
              <a:defRPr sz="1600">
                <a:solidFill>
                  <a:schemeClr val="lt1"/>
                </a:solidFill>
              </a:defRPr>
            </a:lvl3pPr>
            <a:lvl4pPr marL="1828800" lvl="3" indent="-330200" rtl="0">
              <a:spcBef>
                <a:spcPts val="0"/>
              </a:spcBef>
              <a:spcAft>
                <a:spcPts val="0"/>
              </a:spcAft>
              <a:buClr>
                <a:schemeClr val="lt1"/>
              </a:buClr>
              <a:buSzPts val="1600"/>
              <a:buChar char="●"/>
              <a:defRPr sz="1600">
                <a:solidFill>
                  <a:schemeClr val="lt1"/>
                </a:solidFill>
              </a:defRPr>
            </a:lvl4pPr>
            <a:lvl5pPr marL="2286000" lvl="4" indent="-330200" rtl="0">
              <a:spcBef>
                <a:spcPts val="0"/>
              </a:spcBef>
              <a:spcAft>
                <a:spcPts val="0"/>
              </a:spcAft>
              <a:buClr>
                <a:schemeClr val="lt1"/>
              </a:buClr>
              <a:buSzPts val="1600"/>
              <a:buChar char="○"/>
              <a:defRPr sz="1600">
                <a:solidFill>
                  <a:schemeClr val="lt1"/>
                </a:solidFill>
              </a:defRPr>
            </a:lvl5pPr>
            <a:lvl6pPr marL="2743200" lvl="5" indent="-330200" rtl="0">
              <a:spcBef>
                <a:spcPts val="0"/>
              </a:spcBef>
              <a:spcAft>
                <a:spcPts val="0"/>
              </a:spcAft>
              <a:buClr>
                <a:schemeClr val="lt1"/>
              </a:buClr>
              <a:buSzPts val="1600"/>
              <a:buChar char="■"/>
              <a:defRPr sz="1600">
                <a:solidFill>
                  <a:schemeClr val="lt1"/>
                </a:solidFill>
              </a:defRPr>
            </a:lvl6pPr>
            <a:lvl7pPr marL="3200400" lvl="6" indent="-330200" rtl="0">
              <a:spcBef>
                <a:spcPts val="0"/>
              </a:spcBef>
              <a:spcAft>
                <a:spcPts val="0"/>
              </a:spcAft>
              <a:buClr>
                <a:schemeClr val="lt1"/>
              </a:buClr>
              <a:buSzPts val="1600"/>
              <a:buChar char="●"/>
              <a:defRPr sz="1600">
                <a:solidFill>
                  <a:schemeClr val="lt1"/>
                </a:solidFill>
              </a:defRPr>
            </a:lvl7pPr>
            <a:lvl8pPr marL="3657600" lvl="7" indent="-330200" rtl="0">
              <a:spcBef>
                <a:spcPts val="0"/>
              </a:spcBef>
              <a:spcAft>
                <a:spcPts val="0"/>
              </a:spcAft>
              <a:buClr>
                <a:schemeClr val="lt1"/>
              </a:buClr>
              <a:buSzPts val="1600"/>
              <a:buChar char="○"/>
              <a:defRPr sz="1600">
                <a:solidFill>
                  <a:schemeClr val="lt1"/>
                </a:solidFill>
              </a:defRPr>
            </a:lvl8pPr>
            <a:lvl9pPr marL="4114800" lvl="8" indent="-330200" rtl="0">
              <a:spcBef>
                <a:spcPts val="0"/>
              </a:spcBef>
              <a:spcAft>
                <a:spcPts val="0"/>
              </a:spcAft>
              <a:buClr>
                <a:schemeClr val="lt1"/>
              </a:buClr>
              <a:buSzPts val="1600"/>
              <a:buChar char="■"/>
              <a:defRPr sz="1600">
                <a:solidFill>
                  <a:schemeClr val="lt1"/>
                </a:solidFill>
              </a:defRPr>
            </a:lvl9pPr>
          </a:lstStyle>
          <a:p>
            <a:endParaRPr/>
          </a:p>
        </p:txBody>
      </p:sp>
      <p:pic>
        <p:nvPicPr>
          <p:cNvPr id="176" name="Google Shape;176;p26"/>
          <p:cNvPicPr preferRelativeResize="0"/>
          <p:nvPr/>
        </p:nvPicPr>
        <p:blipFill rotWithShape="1">
          <a:blip r:embed="rId2">
            <a:alphaModFix/>
          </a:blip>
          <a:srcRect l="5404" r="5413"/>
          <a:stretch/>
        </p:blipFill>
        <p:spPr>
          <a:xfrm>
            <a:off x="8547775" y="120250"/>
            <a:ext cx="455700" cy="517300"/>
          </a:xfrm>
          <a:prstGeom prst="rect">
            <a:avLst/>
          </a:prstGeom>
          <a:noFill/>
          <a:ln>
            <a:noFill/>
          </a:ln>
        </p:spPr>
      </p:pic>
      <p:sp>
        <p:nvSpPr>
          <p:cNvPr id="177" name="Google Shape;177;p26"/>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lt1"/>
                </a:solidFill>
                <a:latin typeface="Fira Sans"/>
                <a:ea typeface="Fira Sans"/>
                <a:cs typeface="Fira Sans"/>
                <a:sym typeface="Fira Sans"/>
              </a:rPr>
              <a:t>Lift Schools</a:t>
            </a:r>
            <a:r>
              <a:rPr lang="en-GB" sz="650">
                <a:solidFill>
                  <a:schemeClr val="lt1"/>
                </a:solidFill>
                <a:latin typeface="Fira Sans Light"/>
                <a:ea typeface="Fira Sans Light"/>
                <a:cs typeface="Fira Sans Light"/>
                <a:sym typeface="Fira Sans Light"/>
              </a:rPr>
              <a:t> | We will provide </a:t>
            </a:r>
            <a:r>
              <a:rPr lang="en-GB" sz="650">
                <a:solidFill>
                  <a:schemeClr val="lt1"/>
                </a:solidFill>
                <a:latin typeface="Fira Sans SemiBold"/>
                <a:ea typeface="Fira Sans SemiBold"/>
                <a:cs typeface="Fira Sans SemiBold"/>
                <a:sym typeface="Fira Sans SemiBold"/>
              </a:rPr>
              <a:t>every child</a:t>
            </a:r>
            <a:r>
              <a:rPr lang="en-GB" sz="650">
                <a:solidFill>
                  <a:schemeClr val="lt1"/>
                </a:solidFill>
                <a:latin typeface="Fira Sans Light"/>
                <a:ea typeface="Fira Sans Light"/>
                <a:cs typeface="Fira Sans Light"/>
                <a:sym typeface="Fira Sans Light"/>
              </a:rPr>
              <a:t> with an </a:t>
            </a:r>
            <a:r>
              <a:rPr lang="en-GB" sz="650">
                <a:solidFill>
                  <a:schemeClr val="lt1"/>
                </a:solidFill>
                <a:latin typeface="Fira Sans SemiBold"/>
                <a:ea typeface="Fira Sans SemiBold"/>
                <a:cs typeface="Fira Sans SemiBold"/>
                <a:sym typeface="Fira Sans SemiBold"/>
              </a:rPr>
              <a:t>excellent education</a:t>
            </a:r>
            <a:r>
              <a:rPr lang="en-GB" sz="650">
                <a:solidFill>
                  <a:schemeClr val="lt1"/>
                </a:solidFill>
                <a:latin typeface="Fira Sans Light"/>
                <a:ea typeface="Fira Sans Light"/>
                <a:cs typeface="Fira Sans Light"/>
                <a:sym typeface="Fira Sans Light"/>
              </a:rPr>
              <a:t>, in </a:t>
            </a:r>
            <a:r>
              <a:rPr lang="en-GB" sz="650">
                <a:solidFill>
                  <a:schemeClr val="lt1"/>
                </a:solidFill>
                <a:latin typeface="Fira Sans SemiBold"/>
                <a:ea typeface="Fira Sans SemiBold"/>
                <a:cs typeface="Fira Sans SemiBold"/>
                <a:sym typeface="Fira Sans SemiBold"/>
              </a:rPr>
              <a:t>every classroom</a:t>
            </a:r>
            <a:r>
              <a:rPr lang="en-GB" sz="650">
                <a:solidFill>
                  <a:schemeClr val="lt1"/>
                </a:solidFill>
                <a:latin typeface="Fira Sans Light"/>
                <a:ea typeface="Fira Sans Light"/>
                <a:cs typeface="Fira Sans Light"/>
                <a:sym typeface="Fira Sans Light"/>
              </a:rPr>
              <a:t>, </a:t>
            </a:r>
            <a:r>
              <a:rPr lang="en-GB" sz="650">
                <a:solidFill>
                  <a:schemeClr val="lt1"/>
                </a:solidFill>
                <a:latin typeface="Fira Sans SemiBold"/>
                <a:ea typeface="Fira Sans SemiBold"/>
                <a:cs typeface="Fira Sans SemiBold"/>
                <a:sym typeface="Fira Sans SemiBold"/>
              </a:rPr>
              <a:t>every day</a:t>
            </a:r>
            <a:r>
              <a:rPr lang="en-GB" sz="650">
                <a:solidFill>
                  <a:schemeClr val="lt1"/>
                </a:solidFill>
                <a:latin typeface="Fira Sans Light"/>
                <a:ea typeface="Fira Sans Light"/>
                <a:cs typeface="Fira Sans Light"/>
                <a:sym typeface="Fira Sans Light"/>
              </a:rPr>
              <a:t>.</a:t>
            </a:r>
            <a:endParaRPr sz="1800">
              <a:solidFill>
                <a:schemeClr val="lt1"/>
              </a:solidFill>
              <a:latin typeface="Fira Sans"/>
              <a:ea typeface="Fira Sans"/>
              <a:cs typeface="Fira Sans"/>
              <a:sym typeface="Fira Sans"/>
            </a:endParaRPr>
          </a:p>
        </p:txBody>
      </p:sp>
      <p:sp>
        <p:nvSpPr>
          <p:cNvPr id="178" name="Google Shape;178;p26"/>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lt1"/>
                </a:solidFill>
                <a:latin typeface="Fira Sans"/>
                <a:ea typeface="Fira Sans"/>
                <a:cs typeface="Fira Sans"/>
                <a:sym typeface="Fira Sans"/>
              </a:defRPr>
            </a:lvl1pPr>
            <a:lvl2pPr lvl="1" algn="l" rtl="0">
              <a:buNone/>
              <a:defRPr sz="650">
                <a:solidFill>
                  <a:schemeClr val="lt1"/>
                </a:solidFill>
                <a:latin typeface="Fira Sans"/>
                <a:ea typeface="Fira Sans"/>
                <a:cs typeface="Fira Sans"/>
                <a:sym typeface="Fira Sans"/>
              </a:defRPr>
            </a:lvl2pPr>
            <a:lvl3pPr lvl="2" algn="l" rtl="0">
              <a:buNone/>
              <a:defRPr sz="650">
                <a:solidFill>
                  <a:schemeClr val="lt1"/>
                </a:solidFill>
                <a:latin typeface="Fira Sans"/>
                <a:ea typeface="Fira Sans"/>
                <a:cs typeface="Fira Sans"/>
                <a:sym typeface="Fira Sans"/>
              </a:defRPr>
            </a:lvl3pPr>
            <a:lvl4pPr lvl="3" algn="l" rtl="0">
              <a:buNone/>
              <a:defRPr sz="650">
                <a:solidFill>
                  <a:schemeClr val="lt1"/>
                </a:solidFill>
                <a:latin typeface="Fira Sans"/>
                <a:ea typeface="Fira Sans"/>
                <a:cs typeface="Fira Sans"/>
                <a:sym typeface="Fira Sans"/>
              </a:defRPr>
            </a:lvl4pPr>
            <a:lvl5pPr lvl="4" algn="l" rtl="0">
              <a:buNone/>
              <a:defRPr sz="650">
                <a:solidFill>
                  <a:schemeClr val="lt1"/>
                </a:solidFill>
                <a:latin typeface="Fira Sans"/>
                <a:ea typeface="Fira Sans"/>
                <a:cs typeface="Fira Sans"/>
                <a:sym typeface="Fira Sans"/>
              </a:defRPr>
            </a:lvl5pPr>
            <a:lvl6pPr lvl="5" algn="l" rtl="0">
              <a:buNone/>
              <a:defRPr sz="650">
                <a:solidFill>
                  <a:schemeClr val="lt1"/>
                </a:solidFill>
                <a:latin typeface="Fira Sans"/>
                <a:ea typeface="Fira Sans"/>
                <a:cs typeface="Fira Sans"/>
                <a:sym typeface="Fira Sans"/>
              </a:defRPr>
            </a:lvl6pPr>
            <a:lvl7pPr lvl="6" algn="l" rtl="0">
              <a:buNone/>
              <a:defRPr sz="650">
                <a:solidFill>
                  <a:schemeClr val="lt1"/>
                </a:solidFill>
                <a:latin typeface="Fira Sans"/>
                <a:ea typeface="Fira Sans"/>
                <a:cs typeface="Fira Sans"/>
                <a:sym typeface="Fira Sans"/>
              </a:defRPr>
            </a:lvl7pPr>
            <a:lvl8pPr lvl="7" algn="l" rtl="0">
              <a:buNone/>
              <a:defRPr sz="650">
                <a:solidFill>
                  <a:schemeClr val="lt1"/>
                </a:solidFill>
                <a:latin typeface="Fira Sans"/>
                <a:ea typeface="Fira Sans"/>
                <a:cs typeface="Fira Sans"/>
                <a:sym typeface="Fira Sans"/>
              </a:defRPr>
            </a:lvl8pPr>
            <a:lvl9pPr lvl="8" algn="l" rtl="0">
              <a:buNone/>
              <a:defRPr sz="650">
                <a:solidFill>
                  <a:schemeClr val="lt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ext &amp; image">
  <p:cSld name="TITLE_AND_BODY_1_1">
    <p:bg>
      <p:bgPr>
        <a:solidFill>
          <a:schemeClr val="accent4"/>
        </a:solidFill>
        <a:effectLst/>
      </p:bgPr>
    </p:bg>
    <p:spTree>
      <p:nvGrpSpPr>
        <p:cNvPr id="1" name="Shape 179"/>
        <p:cNvGrpSpPr/>
        <p:nvPr/>
      </p:nvGrpSpPr>
      <p:grpSpPr>
        <a:xfrm>
          <a:off x="0" y="0"/>
          <a:ext cx="0" cy="0"/>
          <a:chOff x="0" y="0"/>
          <a:chExt cx="0" cy="0"/>
        </a:xfrm>
      </p:grpSpPr>
      <p:sp>
        <p:nvSpPr>
          <p:cNvPr id="180" name="Google Shape;180;p27"/>
          <p:cNvSpPr/>
          <p:nvPr/>
        </p:nvSpPr>
        <p:spPr>
          <a:xfrm>
            <a:off x="0" y="0"/>
            <a:ext cx="9144000" cy="734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81" name="Google Shape;181;p27"/>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accent3"/>
              </a:buClr>
              <a:buSzPts val="2500"/>
              <a:buNone/>
              <a:defRPr sz="2500">
                <a:solidFill>
                  <a:schemeClr val="accent3"/>
                </a:solidFill>
              </a:defRPr>
            </a:lvl1pPr>
            <a:lvl2pPr lvl="1" rtl="0">
              <a:spcBef>
                <a:spcPts val="0"/>
              </a:spcBef>
              <a:spcAft>
                <a:spcPts val="0"/>
              </a:spcAft>
              <a:buClr>
                <a:schemeClr val="accent3"/>
              </a:buClr>
              <a:buSzPts val="2900"/>
              <a:buNone/>
              <a:defRPr sz="2900">
                <a:solidFill>
                  <a:schemeClr val="accent3"/>
                </a:solidFill>
              </a:defRPr>
            </a:lvl2pPr>
            <a:lvl3pPr lvl="2" rtl="0">
              <a:spcBef>
                <a:spcPts val="0"/>
              </a:spcBef>
              <a:spcAft>
                <a:spcPts val="0"/>
              </a:spcAft>
              <a:buClr>
                <a:schemeClr val="accent3"/>
              </a:buClr>
              <a:buSzPts val="2900"/>
              <a:buNone/>
              <a:defRPr sz="2900">
                <a:solidFill>
                  <a:schemeClr val="accent3"/>
                </a:solidFill>
              </a:defRPr>
            </a:lvl3pPr>
            <a:lvl4pPr lvl="3" rtl="0">
              <a:spcBef>
                <a:spcPts val="0"/>
              </a:spcBef>
              <a:spcAft>
                <a:spcPts val="0"/>
              </a:spcAft>
              <a:buClr>
                <a:schemeClr val="accent3"/>
              </a:buClr>
              <a:buSzPts val="2900"/>
              <a:buNone/>
              <a:defRPr sz="2900">
                <a:solidFill>
                  <a:schemeClr val="accent3"/>
                </a:solidFill>
              </a:defRPr>
            </a:lvl4pPr>
            <a:lvl5pPr lvl="4" rtl="0">
              <a:spcBef>
                <a:spcPts val="0"/>
              </a:spcBef>
              <a:spcAft>
                <a:spcPts val="0"/>
              </a:spcAft>
              <a:buClr>
                <a:schemeClr val="accent3"/>
              </a:buClr>
              <a:buSzPts val="2900"/>
              <a:buNone/>
              <a:defRPr sz="2900">
                <a:solidFill>
                  <a:schemeClr val="accent3"/>
                </a:solidFill>
              </a:defRPr>
            </a:lvl5pPr>
            <a:lvl6pPr lvl="5" rtl="0">
              <a:spcBef>
                <a:spcPts val="0"/>
              </a:spcBef>
              <a:spcAft>
                <a:spcPts val="0"/>
              </a:spcAft>
              <a:buClr>
                <a:schemeClr val="accent3"/>
              </a:buClr>
              <a:buSzPts val="2900"/>
              <a:buNone/>
              <a:defRPr sz="2900">
                <a:solidFill>
                  <a:schemeClr val="accent3"/>
                </a:solidFill>
              </a:defRPr>
            </a:lvl6pPr>
            <a:lvl7pPr lvl="6" rtl="0">
              <a:spcBef>
                <a:spcPts val="0"/>
              </a:spcBef>
              <a:spcAft>
                <a:spcPts val="0"/>
              </a:spcAft>
              <a:buClr>
                <a:schemeClr val="accent3"/>
              </a:buClr>
              <a:buSzPts val="2900"/>
              <a:buNone/>
              <a:defRPr sz="2900">
                <a:solidFill>
                  <a:schemeClr val="accent3"/>
                </a:solidFill>
              </a:defRPr>
            </a:lvl7pPr>
            <a:lvl8pPr lvl="7" rtl="0">
              <a:spcBef>
                <a:spcPts val="0"/>
              </a:spcBef>
              <a:spcAft>
                <a:spcPts val="0"/>
              </a:spcAft>
              <a:buClr>
                <a:schemeClr val="accent3"/>
              </a:buClr>
              <a:buSzPts val="2900"/>
              <a:buNone/>
              <a:defRPr sz="2900">
                <a:solidFill>
                  <a:schemeClr val="accent3"/>
                </a:solidFill>
              </a:defRPr>
            </a:lvl8pPr>
            <a:lvl9pPr lvl="8" rtl="0">
              <a:spcBef>
                <a:spcPts val="0"/>
              </a:spcBef>
              <a:spcAft>
                <a:spcPts val="0"/>
              </a:spcAft>
              <a:buClr>
                <a:schemeClr val="accent3"/>
              </a:buClr>
              <a:buSzPts val="2900"/>
              <a:buNone/>
              <a:defRPr sz="2900">
                <a:solidFill>
                  <a:schemeClr val="accent3"/>
                </a:solidFill>
              </a:defRPr>
            </a:lvl9pPr>
          </a:lstStyle>
          <a:p>
            <a:endParaRPr/>
          </a:p>
        </p:txBody>
      </p:sp>
      <p:sp>
        <p:nvSpPr>
          <p:cNvPr id="182" name="Google Shape;182;p27"/>
          <p:cNvSpPr txBox="1">
            <a:spLocks noGrp="1"/>
          </p:cNvSpPr>
          <p:nvPr>
            <p:ph type="body" idx="1"/>
          </p:nvPr>
        </p:nvSpPr>
        <p:spPr>
          <a:xfrm>
            <a:off x="148225" y="734150"/>
            <a:ext cx="4483200" cy="4115100"/>
          </a:xfrm>
          <a:prstGeom prst="rect">
            <a:avLst/>
          </a:prstGeom>
          <a:noFill/>
        </p:spPr>
        <p:txBody>
          <a:bodyPr spcFirstLastPara="1" wrap="square" lIns="91425" tIns="91425" rIns="91425" bIns="91425" anchor="t" anchorCtr="0">
            <a:normAutofit/>
          </a:bodyPr>
          <a:lstStyle>
            <a:lvl1pPr marL="457200" lvl="0" indent="-355600" rtl="0">
              <a:spcBef>
                <a:spcPts val="0"/>
              </a:spcBef>
              <a:spcAft>
                <a:spcPts val="0"/>
              </a:spcAft>
              <a:buClr>
                <a:schemeClr val="lt1"/>
              </a:buClr>
              <a:buSzPts val="2000"/>
              <a:buChar char="●"/>
              <a:defRPr sz="2000">
                <a:solidFill>
                  <a:schemeClr val="lt1"/>
                </a:solidFill>
              </a:defRPr>
            </a:lvl1pPr>
            <a:lvl2pPr marL="914400" lvl="1" indent="-330200" rtl="0">
              <a:spcBef>
                <a:spcPts val="0"/>
              </a:spcBef>
              <a:spcAft>
                <a:spcPts val="0"/>
              </a:spcAft>
              <a:buClr>
                <a:schemeClr val="lt1"/>
              </a:buClr>
              <a:buSzPts val="1600"/>
              <a:buChar char="○"/>
              <a:defRPr sz="1600">
                <a:solidFill>
                  <a:schemeClr val="lt1"/>
                </a:solidFill>
              </a:defRPr>
            </a:lvl2pPr>
            <a:lvl3pPr marL="1371600" lvl="2" indent="-330200" rtl="0">
              <a:spcBef>
                <a:spcPts val="0"/>
              </a:spcBef>
              <a:spcAft>
                <a:spcPts val="0"/>
              </a:spcAft>
              <a:buClr>
                <a:schemeClr val="lt1"/>
              </a:buClr>
              <a:buSzPts val="1600"/>
              <a:buChar char="■"/>
              <a:defRPr sz="1600">
                <a:solidFill>
                  <a:schemeClr val="lt1"/>
                </a:solidFill>
              </a:defRPr>
            </a:lvl3pPr>
            <a:lvl4pPr marL="1828800" lvl="3" indent="-330200" rtl="0">
              <a:spcBef>
                <a:spcPts val="0"/>
              </a:spcBef>
              <a:spcAft>
                <a:spcPts val="0"/>
              </a:spcAft>
              <a:buClr>
                <a:schemeClr val="lt1"/>
              </a:buClr>
              <a:buSzPts val="1600"/>
              <a:buChar char="●"/>
              <a:defRPr sz="1600">
                <a:solidFill>
                  <a:schemeClr val="lt1"/>
                </a:solidFill>
              </a:defRPr>
            </a:lvl4pPr>
            <a:lvl5pPr marL="2286000" lvl="4" indent="-330200" rtl="0">
              <a:spcBef>
                <a:spcPts val="0"/>
              </a:spcBef>
              <a:spcAft>
                <a:spcPts val="0"/>
              </a:spcAft>
              <a:buClr>
                <a:schemeClr val="lt1"/>
              </a:buClr>
              <a:buSzPts val="1600"/>
              <a:buChar char="○"/>
              <a:defRPr sz="1600">
                <a:solidFill>
                  <a:schemeClr val="lt1"/>
                </a:solidFill>
              </a:defRPr>
            </a:lvl5pPr>
            <a:lvl6pPr marL="2743200" lvl="5" indent="-330200" rtl="0">
              <a:spcBef>
                <a:spcPts val="0"/>
              </a:spcBef>
              <a:spcAft>
                <a:spcPts val="0"/>
              </a:spcAft>
              <a:buClr>
                <a:schemeClr val="lt1"/>
              </a:buClr>
              <a:buSzPts val="1600"/>
              <a:buChar char="■"/>
              <a:defRPr sz="1600">
                <a:solidFill>
                  <a:schemeClr val="lt1"/>
                </a:solidFill>
              </a:defRPr>
            </a:lvl6pPr>
            <a:lvl7pPr marL="3200400" lvl="6" indent="-330200" rtl="0">
              <a:spcBef>
                <a:spcPts val="0"/>
              </a:spcBef>
              <a:spcAft>
                <a:spcPts val="0"/>
              </a:spcAft>
              <a:buClr>
                <a:schemeClr val="lt1"/>
              </a:buClr>
              <a:buSzPts val="1600"/>
              <a:buChar char="●"/>
              <a:defRPr sz="1600">
                <a:solidFill>
                  <a:schemeClr val="lt1"/>
                </a:solidFill>
              </a:defRPr>
            </a:lvl7pPr>
            <a:lvl8pPr marL="3657600" lvl="7" indent="-330200" rtl="0">
              <a:spcBef>
                <a:spcPts val="0"/>
              </a:spcBef>
              <a:spcAft>
                <a:spcPts val="0"/>
              </a:spcAft>
              <a:buClr>
                <a:schemeClr val="lt1"/>
              </a:buClr>
              <a:buSzPts val="1600"/>
              <a:buChar char="○"/>
              <a:defRPr sz="1600">
                <a:solidFill>
                  <a:schemeClr val="lt1"/>
                </a:solidFill>
              </a:defRPr>
            </a:lvl8pPr>
            <a:lvl9pPr marL="4114800" lvl="8" indent="-330200" rtl="0">
              <a:spcBef>
                <a:spcPts val="0"/>
              </a:spcBef>
              <a:spcAft>
                <a:spcPts val="0"/>
              </a:spcAft>
              <a:buClr>
                <a:schemeClr val="lt1"/>
              </a:buClr>
              <a:buSzPts val="1600"/>
              <a:buChar char="■"/>
              <a:defRPr sz="1600">
                <a:solidFill>
                  <a:schemeClr val="lt1"/>
                </a:solidFill>
              </a:defRPr>
            </a:lvl9pPr>
          </a:lstStyle>
          <a:p>
            <a:endParaRPr/>
          </a:p>
        </p:txBody>
      </p:sp>
      <p:sp>
        <p:nvSpPr>
          <p:cNvPr id="183" name="Google Shape;183;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84" name="Google Shape;184;p27"/>
          <p:cNvSpPr>
            <a:spLocks noGrp="1"/>
          </p:cNvSpPr>
          <p:nvPr>
            <p:ph type="pic" idx="2"/>
          </p:nvPr>
        </p:nvSpPr>
        <p:spPr>
          <a:xfrm>
            <a:off x="4734550" y="734100"/>
            <a:ext cx="4409400" cy="4409400"/>
          </a:xfrm>
          <a:prstGeom prst="rect">
            <a:avLst/>
          </a:prstGeom>
          <a:noFill/>
          <a:ln>
            <a:noFill/>
          </a:ln>
        </p:spPr>
      </p:sp>
      <p:sp>
        <p:nvSpPr>
          <p:cNvPr id="185" name="Google Shape;185;p27"/>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pic>
        <p:nvPicPr>
          <p:cNvPr id="186" name="Google Shape;186;p27"/>
          <p:cNvPicPr preferRelativeResize="0"/>
          <p:nvPr/>
        </p:nvPicPr>
        <p:blipFill rotWithShape="1">
          <a:blip r:embed="rId2">
            <a:alphaModFix/>
          </a:blip>
          <a:srcRect l="5404" r="5413"/>
          <a:stretch/>
        </p:blipFill>
        <p:spPr>
          <a:xfrm>
            <a:off x="8547775" y="120250"/>
            <a:ext cx="455700" cy="517300"/>
          </a:xfrm>
          <a:prstGeom prst="rect">
            <a:avLst/>
          </a:prstGeom>
          <a:noFill/>
          <a:ln>
            <a:noFill/>
          </a:ln>
        </p:spPr>
      </p:pic>
      <p:sp>
        <p:nvSpPr>
          <p:cNvPr id="187" name="Google Shape;187;p27"/>
          <p:cNvSpPr txBox="1">
            <a:spLocks noGrp="1"/>
          </p:cNvSpPr>
          <p:nvPr>
            <p:ph type="sldNum" idx="3"/>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lt1"/>
                </a:solidFill>
                <a:latin typeface="Fira Sans"/>
                <a:ea typeface="Fira Sans"/>
                <a:cs typeface="Fira Sans"/>
                <a:sym typeface="Fira Sans"/>
              </a:defRPr>
            </a:lvl1pPr>
            <a:lvl2pPr lvl="1" algn="l" rtl="0">
              <a:buNone/>
              <a:defRPr sz="650">
                <a:solidFill>
                  <a:schemeClr val="lt1"/>
                </a:solidFill>
                <a:latin typeface="Fira Sans"/>
                <a:ea typeface="Fira Sans"/>
                <a:cs typeface="Fira Sans"/>
                <a:sym typeface="Fira Sans"/>
              </a:defRPr>
            </a:lvl2pPr>
            <a:lvl3pPr lvl="2" algn="l" rtl="0">
              <a:buNone/>
              <a:defRPr sz="650">
                <a:solidFill>
                  <a:schemeClr val="lt1"/>
                </a:solidFill>
                <a:latin typeface="Fira Sans"/>
                <a:ea typeface="Fira Sans"/>
                <a:cs typeface="Fira Sans"/>
                <a:sym typeface="Fira Sans"/>
              </a:defRPr>
            </a:lvl3pPr>
            <a:lvl4pPr lvl="3" algn="l" rtl="0">
              <a:buNone/>
              <a:defRPr sz="650">
                <a:solidFill>
                  <a:schemeClr val="lt1"/>
                </a:solidFill>
                <a:latin typeface="Fira Sans"/>
                <a:ea typeface="Fira Sans"/>
                <a:cs typeface="Fira Sans"/>
                <a:sym typeface="Fira Sans"/>
              </a:defRPr>
            </a:lvl4pPr>
            <a:lvl5pPr lvl="4" algn="l" rtl="0">
              <a:buNone/>
              <a:defRPr sz="650">
                <a:solidFill>
                  <a:schemeClr val="lt1"/>
                </a:solidFill>
                <a:latin typeface="Fira Sans"/>
                <a:ea typeface="Fira Sans"/>
                <a:cs typeface="Fira Sans"/>
                <a:sym typeface="Fira Sans"/>
              </a:defRPr>
            </a:lvl5pPr>
            <a:lvl6pPr lvl="5" algn="l" rtl="0">
              <a:buNone/>
              <a:defRPr sz="650">
                <a:solidFill>
                  <a:schemeClr val="lt1"/>
                </a:solidFill>
                <a:latin typeface="Fira Sans"/>
                <a:ea typeface="Fira Sans"/>
                <a:cs typeface="Fira Sans"/>
                <a:sym typeface="Fira Sans"/>
              </a:defRPr>
            </a:lvl6pPr>
            <a:lvl7pPr lvl="6" algn="l" rtl="0">
              <a:buNone/>
              <a:defRPr sz="650">
                <a:solidFill>
                  <a:schemeClr val="lt1"/>
                </a:solidFill>
                <a:latin typeface="Fira Sans"/>
                <a:ea typeface="Fira Sans"/>
                <a:cs typeface="Fira Sans"/>
                <a:sym typeface="Fira Sans"/>
              </a:defRPr>
            </a:lvl7pPr>
            <a:lvl8pPr lvl="7" algn="l" rtl="0">
              <a:buNone/>
              <a:defRPr sz="650">
                <a:solidFill>
                  <a:schemeClr val="lt1"/>
                </a:solidFill>
                <a:latin typeface="Fira Sans"/>
                <a:ea typeface="Fira Sans"/>
                <a:cs typeface="Fira Sans"/>
                <a:sym typeface="Fira Sans"/>
              </a:defRPr>
            </a:lvl8pPr>
            <a:lvl9pPr lvl="8" algn="l" rtl="0">
              <a:buNone/>
              <a:defRPr sz="650">
                <a:solidFill>
                  <a:schemeClr val="lt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lumn text">
  <p:cSld name="TITLE_AND_TWO_COLUMNS_1">
    <p:bg>
      <p:bgPr>
        <a:solidFill>
          <a:schemeClr val="accent4"/>
        </a:solidFill>
        <a:effectLst/>
      </p:bgPr>
    </p:bg>
    <p:spTree>
      <p:nvGrpSpPr>
        <p:cNvPr id="1" name="Shape 188"/>
        <p:cNvGrpSpPr/>
        <p:nvPr/>
      </p:nvGrpSpPr>
      <p:grpSpPr>
        <a:xfrm>
          <a:off x="0" y="0"/>
          <a:ext cx="0" cy="0"/>
          <a:chOff x="0" y="0"/>
          <a:chExt cx="0" cy="0"/>
        </a:xfrm>
      </p:grpSpPr>
      <p:sp>
        <p:nvSpPr>
          <p:cNvPr id="189" name="Google Shape;189;p28"/>
          <p:cNvSpPr txBox="1">
            <a:spLocks noGrp="1"/>
          </p:cNvSpPr>
          <p:nvPr>
            <p:ph type="body" idx="1"/>
          </p:nvPr>
        </p:nvSpPr>
        <p:spPr>
          <a:xfrm>
            <a:off x="148225"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chemeClr val="lt1"/>
              </a:buClr>
              <a:buSzPts val="2000"/>
              <a:buChar char="●"/>
              <a:defRPr sz="2000">
                <a:solidFill>
                  <a:schemeClr val="lt1"/>
                </a:solidFill>
              </a:defRPr>
            </a:lvl1pPr>
            <a:lvl2pPr marL="914400" lvl="1" indent="-342900" rtl="0">
              <a:spcBef>
                <a:spcPts val="0"/>
              </a:spcBef>
              <a:spcAft>
                <a:spcPts val="0"/>
              </a:spcAft>
              <a:buClr>
                <a:schemeClr val="lt1"/>
              </a:buClr>
              <a:buSzPts val="1800"/>
              <a:buChar char="○"/>
              <a:defRPr sz="1800">
                <a:solidFill>
                  <a:schemeClr val="lt1"/>
                </a:solidFill>
              </a:defRPr>
            </a:lvl2pPr>
            <a:lvl3pPr marL="1371600" lvl="2" indent="-342900" rtl="0">
              <a:spcBef>
                <a:spcPts val="0"/>
              </a:spcBef>
              <a:spcAft>
                <a:spcPts val="0"/>
              </a:spcAft>
              <a:buClr>
                <a:schemeClr val="lt1"/>
              </a:buClr>
              <a:buSzPts val="1800"/>
              <a:buChar char="■"/>
              <a:defRPr sz="1800">
                <a:solidFill>
                  <a:schemeClr val="lt1"/>
                </a:solidFill>
              </a:defRPr>
            </a:lvl3pPr>
            <a:lvl4pPr marL="1828800" lvl="3" indent="-342900" rtl="0">
              <a:spcBef>
                <a:spcPts val="0"/>
              </a:spcBef>
              <a:spcAft>
                <a:spcPts val="0"/>
              </a:spcAft>
              <a:buClr>
                <a:schemeClr val="lt1"/>
              </a:buClr>
              <a:buSzPts val="1800"/>
              <a:buChar char="●"/>
              <a:defRPr sz="1800">
                <a:solidFill>
                  <a:schemeClr val="lt1"/>
                </a:solidFill>
              </a:defRPr>
            </a:lvl4pPr>
            <a:lvl5pPr marL="2286000" lvl="4" indent="-342900" rtl="0">
              <a:spcBef>
                <a:spcPts val="0"/>
              </a:spcBef>
              <a:spcAft>
                <a:spcPts val="0"/>
              </a:spcAft>
              <a:buClr>
                <a:schemeClr val="lt1"/>
              </a:buClr>
              <a:buSzPts val="1800"/>
              <a:buChar char="○"/>
              <a:defRPr sz="1800">
                <a:solidFill>
                  <a:schemeClr val="lt1"/>
                </a:solidFill>
              </a:defRPr>
            </a:lvl5pPr>
            <a:lvl6pPr marL="2743200" lvl="5" indent="-342900" rtl="0">
              <a:spcBef>
                <a:spcPts val="0"/>
              </a:spcBef>
              <a:spcAft>
                <a:spcPts val="0"/>
              </a:spcAft>
              <a:buClr>
                <a:schemeClr val="lt1"/>
              </a:buClr>
              <a:buSzPts val="1800"/>
              <a:buChar char="■"/>
              <a:defRPr sz="1800">
                <a:solidFill>
                  <a:schemeClr val="lt1"/>
                </a:solidFill>
              </a:defRPr>
            </a:lvl6pPr>
            <a:lvl7pPr marL="3200400" lvl="6" indent="-342900" rtl="0">
              <a:spcBef>
                <a:spcPts val="0"/>
              </a:spcBef>
              <a:spcAft>
                <a:spcPts val="0"/>
              </a:spcAft>
              <a:buClr>
                <a:schemeClr val="lt1"/>
              </a:buClr>
              <a:buSzPts val="1800"/>
              <a:buChar char="●"/>
              <a:defRPr sz="1800">
                <a:solidFill>
                  <a:schemeClr val="lt1"/>
                </a:solidFill>
              </a:defRPr>
            </a:lvl7pPr>
            <a:lvl8pPr marL="3657600" lvl="7" indent="-342900" rtl="0">
              <a:spcBef>
                <a:spcPts val="0"/>
              </a:spcBef>
              <a:spcAft>
                <a:spcPts val="0"/>
              </a:spcAft>
              <a:buClr>
                <a:schemeClr val="lt1"/>
              </a:buClr>
              <a:buSzPts val="1800"/>
              <a:buChar char="○"/>
              <a:defRPr sz="1800">
                <a:solidFill>
                  <a:schemeClr val="lt1"/>
                </a:solidFill>
              </a:defRPr>
            </a:lvl8pPr>
            <a:lvl9pPr marL="4114800" lvl="8" indent="-342900" rtl="0">
              <a:spcBef>
                <a:spcPts val="0"/>
              </a:spcBef>
              <a:spcAft>
                <a:spcPts val="0"/>
              </a:spcAft>
              <a:buClr>
                <a:schemeClr val="lt1"/>
              </a:buClr>
              <a:buSzPts val="1800"/>
              <a:buChar char="■"/>
              <a:defRPr sz="1800">
                <a:solidFill>
                  <a:schemeClr val="lt1"/>
                </a:solidFill>
              </a:defRPr>
            </a:lvl9pPr>
          </a:lstStyle>
          <a:p>
            <a:endParaRPr/>
          </a:p>
        </p:txBody>
      </p:sp>
      <p:sp>
        <p:nvSpPr>
          <p:cNvPr id="190" name="Google Shape;190;p28"/>
          <p:cNvSpPr/>
          <p:nvPr/>
        </p:nvSpPr>
        <p:spPr>
          <a:xfrm>
            <a:off x="0" y="0"/>
            <a:ext cx="9144000" cy="734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91" name="Google Shape;191;p28"/>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accent3"/>
              </a:buClr>
              <a:buSzPts val="2500"/>
              <a:buNone/>
              <a:defRPr sz="2500">
                <a:solidFill>
                  <a:schemeClr val="accent3"/>
                </a:solidFill>
              </a:defRPr>
            </a:lvl1pPr>
            <a:lvl2pPr lvl="1" rtl="0">
              <a:spcBef>
                <a:spcPts val="0"/>
              </a:spcBef>
              <a:spcAft>
                <a:spcPts val="0"/>
              </a:spcAft>
              <a:buClr>
                <a:schemeClr val="accent3"/>
              </a:buClr>
              <a:buSzPts val="2900"/>
              <a:buNone/>
              <a:defRPr sz="2900">
                <a:solidFill>
                  <a:schemeClr val="accent3"/>
                </a:solidFill>
              </a:defRPr>
            </a:lvl2pPr>
            <a:lvl3pPr lvl="2" rtl="0">
              <a:spcBef>
                <a:spcPts val="0"/>
              </a:spcBef>
              <a:spcAft>
                <a:spcPts val="0"/>
              </a:spcAft>
              <a:buClr>
                <a:schemeClr val="accent3"/>
              </a:buClr>
              <a:buSzPts val="2900"/>
              <a:buNone/>
              <a:defRPr sz="2900">
                <a:solidFill>
                  <a:schemeClr val="accent3"/>
                </a:solidFill>
              </a:defRPr>
            </a:lvl3pPr>
            <a:lvl4pPr lvl="3" rtl="0">
              <a:spcBef>
                <a:spcPts val="0"/>
              </a:spcBef>
              <a:spcAft>
                <a:spcPts val="0"/>
              </a:spcAft>
              <a:buClr>
                <a:schemeClr val="accent3"/>
              </a:buClr>
              <a:buSzPts val="2900"/>
              <a:buNone/>
              <a:defRPr sz="2900">
                <a:solidFill>
                  <a:schemeClr val="accent3"/>
                </a:solidFill>
              </a:defRPr>
            </a:lvl4pPr>
            <a:lvl5pPr lvl="4" rtl="0">
              <a:spcBef>
                <a:spcPts val="0"/>
              </a:spcBef>
              <a:spcAft>
                <a:spcPts val="0"/>
              </a:spcAft>
              <a:buClr>
                <a:schemeClr val="accent3"/>
              </a:buClr>
              <a:buSzPts val="2900"/>
              <a:buNone/>
              <a:defRPr sz="2900">
                <a:solidFill>
                  <a:schemeClr val="accent3"/>
                </a:solidFill>
              </a:defRPr>
            </a:lvl5pPr>
            <a:lvl6pPr lvl="5" rtl="0">
              <a:spcBef>
                <a:spcPts val="0"/>
              </a:spcBef>
              <a:spcAft>
                <a:spcPts val="0"/>
              </a:spcAft>
              <a:buClr>
                <a:schemeClr val="accent3"/>
              </a:buClr>
              <a:buSzPts val="2900"/>
              <a:buNone/>
              <a:defRPr sz="2900">
                <a:solidFill>
                  <a:schemeClr val="accent3"/>
                </a:solidFill>
              </a:defRPr>
            </a:lvl6pPr>
            <a:lvl7pPr lvl="6" rtl="0">
              <a:spcBef>
                <a:spcPts val="0"/>
              </a:spcBef>
              <a:spcAft>
                <a:spcPts val="0"/>
              </a:spcAft>
              <a:buClr>
                <a:schemeClr val="accent3"/>
              </a:buClr>
              <a:buSzPts val="2900"/>
              <a:buNone/>
              <a:defRPr sz="2900">
                <a:solidFill>
                  <a:schemeClr val="accent3"/>
                </a:solidFill>
              </a:defRPr>
            </a:lvl7pPr>
            <a:lvl8pPr lvl="7" rtl="0">
              <a:spcBef>
                <a:spcPts val="0"/>
              </a:spcBef>
              <a:spcAft>
                <a:spcPts val="0"/>
              </a:spcAft>
              <a:buClr>
                <a:schemeClr val="accent3"/>
              </a:buClr>
              <a:buSzPts val="2900"/>
              <a:buNone/>
              <a:defRPr sz="2900">
                <a:solidFill>
                  <a:schemeClr val="accent3"/>
                </a:solidFill>
              </a:defRPr>
            </a:lvl8pPr>
            <a:lvl9pPr lvl="8" rtl="0">
              <a:spcBef>
                <a:spcPts val="0"/>
              </a:spcBef>
              <a:spcAft>
                <a:spcPts val="0"/>
              </a:spcAft>
              <a:buClr>
                <a:schemeClr val="accent3"/>
              </a:buClr>
              <a:buSzPts val="2900"/>
              <a:buNone/>
              <a:defRPr sz="2900">
                <a:solidFill>
                  <a:schemeClr val="accent3"/>
                </a:solidFill>
              </a:defRPr>
            </a:lvl9pPr>
          </a:lstStyle>
          <a:p>
            <a:endParaRPr/>
          </a:p>
        </p:txBody>
      </p:sp>
      <p:sp>
        <p:nvSpPr>
          <p:cNvPr id="192" name="Google Shape;192;p28"/>
          <p:cNvSpPr txBox="1">
            <a:spLocks noGrp="1"/>
          </p:cNvSpPr>
          <p:nvPr>
            <p:ph type="body" idx="2"/>
          </p:nvPr>
        </p:nvSpPr>
        <p:spPr>
          <a:xfrm>
            <a:off x="4690100" y="734100"/>
            <a:ext cx="4388700" cy="4015800"/>
          </a:xfrm>
          <a:prstGeom prst="rect">
            <a:avLst/>
          </a:prstGeom>
        </p:spPr>
        <p:txBody>
          <a:bodyPr spcFirstLastPara="1" wrap="square" lIns="91425" tIns="91425" rIns="91425" bIns="91425" anchor="t" anchorCtr="0">
            <a:normAutofit/>
          </a:bodyPr>
          <a:lstStyle>
            <a:lvl1pPr marL="457200" lvl="0" indent="-355600" rtl="0">
              <a:spcBef>
                <a:spcPts val="0"/>
              </a:spcBef>
              <a:spcAft>
                <a:spcPts val="0"/>
              </a:spcAft>
              <a:buClr>
                <a:schemeClr val="lt1"/>
              </a:buClr>
              <a:buSzPts val="2000"/>
              <a:buChar char="●"/>
              <a:defRPr sz="2000">
                <a:solidFill>
                  <a:schemeClr val="lt1"/>
                </a:solidFill>
              </a:defRPr>
            </a:lvl1pPr>
            <a:lvl2pPr marL="914400" lvl="1" indent="-342900" rtl="0">
              <a:spcBef>
                <a:spcPts val="0"/>
              </a:spcBef>
              <a:spcAft>
                <a:spcPts val="0"/>
              </a:spcAft>
              <a:buClr>
                <a:schemeClr val="lt1"/>
              </a:buClr>
              <a:buSzPts val="1800"/>
              <a:buChar char="○"/>
              <a:defRPr sz="1800">
                <a:solidFill>
                  <a:schemeClr val="lt1"/>
                </a:solidFill>
              </a:defRPr>
            </a:lvl2pPr>
            <a:lvl3pPr marL="1371600" lvl="2" indent="-342900" rtl="0">
              <a:spcBef>
                <a:spcPts val="0"/>
              </a:spcBef>
              <a:spcAft>
                <a:spcPts val="0"/>
              </a:spcAft>
              <a:buClr>
                <a:schemeClr val="lt1"/>
              </a:buClr>
              <a:buSzPts val="1800"/>
              <a:buChar char="■"/>
              <a:defRPr sz="1800">
                <a:solidFill>
                  <a:schemeClr val="lt1"/>
                </a:solidFill>
              </a:defRPr>
            </a:lvl3pPr>
            <a:lvl4pPr marL="1828800" lvl="3" indent="-342900" rtl="0">
              <a:spcBef>
                <a:spcPts val="0"/>
              </a:spcBef>
              <a:spcAft>
                <a:spcPts val="0"/>
              </a:spcAft>
              <a:buClr>
                <a:schemeClr val="lt1"/>
              </a:buClr>
              <a:buSzPts val="1800"/>
              <a:buChar char="●"/>
              <a:defRPr sz="1800">
                <a:solidFill>
                  <a:schemeClr val="lt1"/>
                </a:solidFill>
              </a:defRPr>
            </a:lvl4pPr>
            <a:lvl5pPr marL="2286000" lvl="4" indent="-342900" rtl="0">
              <a:spcBef>
                <a:spcPts val="0"/>
              </a:spcBef>
              <a:spcAft>
                <a:spcPts val="0"/>
              </a:spcAft>
              <a:buClr>
                <a:schemeClr val="lt1"/>
              </a:buClr>
              <a:buSzPts val="1800"/>
              <a:buChar char="○"/>
              <a:defRPr sz="1800">
                <a:solidFill>
                  <a:schemeClr val="lt1"/>
                </a:solidFill>
              </a:defRPr>
            </a:lvl5pPr>
            <a:lvl6pPr marL="2743200" lvl="5" indent="-342900" rtl="0">
              <a:spcBef>
                <a:spcPts val="0"/>
              </a:spcBef>
              <a:spcAft>
                <a:spcPts val="0"/>
              </a:spcAft>
              <a:buClr>
                <a:schemeClr val="lt1"/>
              </a:buClr>
              <a:buSzPts val="1800"/>
              <a:buChar char="■"/>
              <a:defRPr sz="1800">
                <a:solidFill>
                  <a:schemeClr val="lt1"/>
                </a:solidFill>
              </a:defRPr>
            </a:lvl6pPr>
            <a:lvl7pPr marL="3200400" lvl="6" indent="-342900" rtl="0">
              <a:spcBef>
                <a:spcPts val="0"/>
              </a:spcBef>
              <a:spcAft>
                <a:spcPts val="0"/>
              </a:spcAft>
              <a:buClr>
                <a:schemeClr val="lt1"/>
              </a:buClr>
              <a:buSzPts val="1800"/>
              <a:buChar char="●"/>
              <a:defRPr sz="1800">
                <a:solidFill>
                  <a:schemeClr val="lt1"/>
                </a:solidFill>
              </a:defRPr>
            </a:lvl7pPr>
            <a:lvl8pPr marL="3657600" lvl="7" indent="-342900" rtl="0">
              <a:spcBef>
                <a:spcPts val="0"/>
              </a:spcBef>
              <a:spcAft>
                <a:spcPts val="0"/>
              </a:spcAft>
              <a:buClr>
                <a:schemeClr val="lt1"/>
              </a:buClr>
              <a:buSzPts val="1800"/>
              <a:buChar char="○"/>
              <a:defRPr sz="1800">
                <a:solidFill>
                  <a:schemeClr val="lt1"/>
                </a:solidFill>
              </a:defRPr>
            </a:lvl8pPr>
            <a:lvl9pPr marL="4114800" lvl="8" indent="-342900" rtl="0">
              <a:spcBef>
                <a:spcPts val="0"/>
              </a:spcBef>
              <a:spcAft>
                <a:spcPts val="0"/>
              </a:spcAft>
              <a:buClr>
                <a:schemeClr val="lt1"/>
              </a:buClr>
              <a:buSzPts val="1800"/>
              <a:buChar char="■"/>
              <a:defRPr sz="1800">
                <a:solidFill>
                  <a:schemeClr val="lt1"/>
                </a:solidFill>
              </a:defRPr>
            </a:lvl9pPr>
          </a:lstStyle>
          <a:p>
            <a:endParaRPr/>
          </a:p>
        </p:txBody>
      </p:sp>
      <p:sp>
        <p:nvSpPr>
          <p:cNvPr id="193" name="Google Shape;193;p28"/>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lt1"/>
                </a:solidFill>
                <a:latin typeface="Fira Sans"/>
                <a:ea typeface="Fira Sans"/>
                <a:cs typeface="Fira Sans"/>
                <a:sym typeface="Fira Sans"/>
              </a:rPr>
              <a:t>Lift Schools</a:t>
            </a:r>
            <a:r>
              <a:rPr lang="en-GB" sz="650">
                <a:solidFill>
                  <a:schemeClr val="lt1"/>
                </a:solidFill>
                <a:latin typeface="Fira Sans Light"/>
                <a:ea typeface="Fira Sans Light"/>
                <a:cs typeface="Fira Sans Light"/>
                <a:sym typeface="Fira Sans Light"/>
              </a:rPr>
              <a:t> | We will provide </a:t>
            </a:r>
            <a:r>
              <a:rPr lang="en-GB" sz="650">
                <a:solidFill>
                  <a:schemeClr val="lt1"/>
                </a:solidFill>
                <a:latin typeface="Fira Sans SemiBold"/>
                <a:ea typeface="Fira Sans SemiBold"/>
                <a:cs typeface="Fira Sans SemiBold"/>
                <a:sym typeface="Fira Sans SemiBold"/>
              </a:rPr>
              <a:t>every child</a:t>
            </a:r>
            <a:r>
              <a:rPr lang="en-GB" sz="650">
                <a:solidFill>
                  <a:schemeClr val="lt1"/>
                </a:solidFill>
                <a:latin typeface="Fira Sans Light"/>
                <a:ea typeface="Fira Sans Light"/>
                <a:cs typeface="Fira Sans Light"/>
                <a:sym typeface="Fira Sans Light"/>
              </a:rPr>
              <a:t> with an </a:t>
            </a:r>
            <a:r>
              <a:rPr lang="en-GB" sz="650">
                <a:solidFill>
                  <a:schemeClr val="lt1"/>
                </a:solidFill>
                <a:latin typeface="Fira Sans SemiBold"/>
                <a:ea typeface="Fira Sans SemiBold"/>
                <a:cs typeface="Fira Sans SemiBold"/>
                <a:sym typeface="Fira Sans SemiBold"/>
              </a:rPr>
              <a:t>excellent education</a:t>
            </a:r>
            <a:r>
              <a:rPr lang="en-GB" sz="650">
                <a:solidFill>
                  <a:schemeClr val="lt1"/>
                </a:solidFill>
                <a:latin typeface="Fira Sans Light"/>
                <a:ea typeface="Fira Sans Light"/>
                <a:cs typeface="Fira Sans Light"/>
                <a:sym typeface="Fira Sans Light"/>
              </a:rPr>
              <a:t>, in </a:t>
            </a:r>
            <a:r>
              <a:rPr lang="en-GB" sz="650">
                <a:solidFill>
                  <a:schemeClr val="lt1"/>
                </a:solidFill>
                <a:latin typeface="Fira Sans SemiBold"/>
                <a:ea typeface="Fira Sans SemiBold"/>
                <a:cs typeface="Fira Sans SemiBold"/>
                <a:sym typeface="Fira Sans SemiBold"/>
              </a:rPr>
              <a:t>every classroom</a:t>
            </a:r>
            <a:r>
              <a:rPr lang="en-GB" sz="650">
                <a:solidFill>
                  <a:schemeClr val="lt1"/>
                </a:solidFill>
                <a:latin typeface="Fira Sans Light"/>
                <a:ea typeface="Fira Sans Light"/>
                <a:cs typeface="Fira Sans Light"/>
                <a:sym typeface="Fira Sans Light"/>
              </a:rPr>
              <a:t>, </a:t>
            </a:r>
            <a:r>
              <a:rPr lang="en-GB" sz="650">
                <a:solidFill>
                  <a:schemeClr val="lt1"/>
                </a:solidFill>
                <a:latin typeface="Fira Sans SemiBold"/>
                <a:ea typeface="Fira Sans SemiBold"/>
                <a:cs typeface="Fira Sans SemiBold"/>
                <a:sym typeface="Fira Sans SemiBold"/>
              </a:rPr>
              <a:t>every day</a:t>
            </a:r>
            <a:r>
              <a:rPr lang="en-GB" sz="650">
                <a:solidFill>
                  <a:schemeClr val="lt1"/>
                </a:solidFill>
                <a:latin typeface="Fira Sans Light"/>
                <a:ea typeface="Fira Sans Light"/>
                <a:cs typeface="Fira Sans Light"/>
                <a:sym typeface="Fira Sans Light"/>
              </a:rPr>
              <a:t>.</a:t>
            </a:r>
            <a:endParaRPr sz="1800">
              <a:solidFill>
                <a:schemeClr val="lt1"/>
              </a:solidFill>
              <a:latin typeface="Fira Sans"/>
              <a:ea typeface="Fira Sans"/>
              <a:cs typeface="Fira Sans"/>
              <a:sym typeface="Fira Sans"/>
            </a:endParaRPr>
          </a:p>
        </p:txBody>
      </p:sp>
      <p:pic>
        <p:nvPicPr>
          <p:cNvPr id="194" name="Google Shape;194;p28"/>
          <p:cNvPicPr preferRelativeResize="0"/>
          <p:nvPr/>
        </p:nvPicPr>
        <p:blipFill rotWithShape="1">
          <a:blip r:embed="rId2">
            <a:alphaModFix/>
          </a:blip>
          <a:srcRect l="5404" r="5413"/>
          <a:stretch/>
        </p:blipFill>
        <p:spPr>
          <a:xfrm>
            <a:off x="8547775" y="120250"/>
            <a:ext cx="455700" cy="517300"/>
          </a:xfrm>
          <a:prstGeom prst="rect">
            <a:avLst/>
          </a:prstGeom>
          <a:noFill/>
          <a:ln>
            <a:noFill/>
          </a:ln>
        </p:spPr>
      </p:pic>
      <p:sp>
        <p:nvSpPr>
          <p:cNvPr id="195" name="Google Shape;195;p28"/>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lt1"/>
                </a:solidFill>
                <a:latin typeface="Fira Sans"/>
                <a:ea typeface="Fira Sans"/>
                <a:cs typeface="Fira Sans"/>
                <a:sym typeface="Fira Sans"/>
              </a:defRPr>
            </a:lvl1pPr>
            <a:lvl2pPr lvl="1" algn="l" rtl="0">
              <a:buNone/>
              <a:defRPr sz="650">
                <a:solidFill>
                  <a:schemeClr val="lt1"/>
                </a:solidFill>
                <a:latin typeface="Fira Sans"/>
                <a:ea typeface="Fira Sans"/>
                <a:cs typeface="Fira Sans"/>
                <a:sym typeface="Fira Sans"/>
              </a:defRPr>
            </a:lvl2pPr>
            <a:lvl3pPr lvl="2" algn="l" rtl="0">
              <a:buNone/>
              <a:defRPr sz="650">
                <a:solidFill>
                  <a:schemeClr val="lt1"/>
                </a:solidFill>
                <a:latin typeface="Fira Sans"/>
                <a:ea typeface="Fira Sans"/>
                <a:cs typeface="Fira Sans"/>
                <a:sym typeface="Fira Sans"/>
              </a:defRPr>
            </a:lvl3pPr>
            <a:lvl4pPr lvl="3" algn="l" rtl="0">
              <a:buNone/>
              <a:defRPr sz="650">
                <a:solidFill>
                  <a:schemeClr val="lt1"/>
                </a:solidFill>
                <a:latin typeface="Fira Sans"/>
                <a:ea typeface="Fira Sans"/>
                <a:cs typeface="Fira Sans"/>
                <a:sym typeface="Fira Sans"/>
              </a:defRPr>
            </a:lvl4pPr>
            <a:lvl5pPr lvl="4" algn="l" rtl="0">
              <a:buNone/>
              <a:defRPr sz="650">
                <a:solidFill>
                  <a:schemeClr val="lt1"/>
                </a:solidFill>
                <a:latin typeface="Fira Sans"/>
                <a:ea typeface="Fira Sans"/>
                <a:cs typeface="Fira Sans"/>
                <a:sym typeface="Fira Sans"/>
              </a:defRPr>
            </a:lvl5pPr>
            <a:lvl6pPr lvl="5" algn="l" rtl="0">
              <a:buNone/>
              <a:defRPr sz="650">
                <a:solidFill>
                  <a:schemeClr val="lt1"/>
                </a:solidFill>
                <a:latin typeface="Fira Sans"/>
                <a:ea typeface="Fira Sans"/>
                <a:cs typeface="Fira Sans"/>
                <a:sym typeface="Fira Sans"/>
              </a:defRPr>
            </a:lvl6pPr>
            <a:lvl7pPr lvl="6" algn="l" rtl="0">
              <a:buNone/>
              <a:defRPr sz="650">
                <a:solidFill>
                  <a:schemeClr val="lt1"/>
                </a:solidFill>
                <a:latin typeface="Fira Sans"/>
                <a:ea typeface="Fira Sans"/>
                <a:cs typeface="Fira Sans"/>
                <a:sym typeface="Fira Sans"/>
              </a:defRPr>
            </a:lvl7pPr>
            <a:lvl8pPr lvl="7" algn="l" rtl="0">
              <a:buNone/>
              <a:defRPr sz="650">
                <a:solidFill>
                  <a:schemeClr val="lt1"/>
                </a:solidFill>
                <a:latin typeface="Fira Sans"/>
                <a:ea typeface="Fira Sans"/>
                <a:cs typeface="Fira Sans"/>
                <a:sym typeface="Fira Sans"/>
              </a:defRPr>
            </a:lvl8pPr>
            <a:lvl9pPr lvl="8" algn="l" rtl="0">
              <a:buNone/>
              <a:defRPr sz="650">
                <a:solidFill>
                  <a:schemeClr val="lt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images">
  <p:cSld name="TITLE_ONLY_1">
    <p:bg>
      <p:bgPr>
        <a:solidFill>
          <a:srgbClr val="F2F0F0"/>
        </a:solidFill>
        <a:effectLst/>
      </p:bgPr>
    </p:bg>
    <p:spTree>
      <p:nvGrpSpPr>
        <p:cNvPr id="1" name="Shape 196"/>
        <p:cNvGrpSpPr/>
        <p:nvPr/>
      </p:nvGrpSpPr>
      <p:grpSpPr>
        <a:xfrm>
          <a:off x="0" y="0"/>
          <a:ext cx="0" cy="0"/>
          <a:chOff x="0" y="0"/>
          <a:chExt cx="0" cy="0"/>
        </a:xfrm>
      </p:grpSpPr>
      <p:sp>
        <p:nvSpPr>
          <p:cNvPr id="197" name="Google Shape;197;p29"/>
          <p:cNvSpPr>
            <a:spLocks noGrp="1"/>
          </p:cNvSpPr>
          <p:nvPr>
            <p:ph type="pic" idx="2"/>
          </p:nvPr>
        </p:nvSpPr>
        <p:spPr>
          <a:xfrm>
            <a:off x="431800" y="1017775"/>
            <a:ext cx="3667200" cy="3732000"/>
          </a:xfrm>
          <a:prstGeom prst="rect">
            <a:avLst/>
          </a:prstGeom>
          <a:noFill/>
          <a:ln>
            <a:noFill/>
          </a:ln>
        </p:spPr>
      </p:sp>
      <p:sp>
        <p:nvSpPr>
          <p:cNvPr id="198" name="Google Shape;198;p29"/>
          <p:cNvSpPr>
            <a:spLocks noGrp="1"/>
          </p:cNvSpPr>
          <p:nvPr>
            <p:ph type="pic" idx="3"/>
          </p:nvPr>
        </p:nvSpPr>
        <p:spPr>
          <a:xfrm>
            <a:off x="5074825" y="1017775"/>
            <a:ext cx="3667200" cy="3732000"/>
          </a:xfrm>
          <a:prstGeom prst="rect">
            <a:avLst/>
          </a:prstGeom>
          <a:noFill/>
          <a:ln>
            <a:noFill/>
          </a:ln>
        </p:spPr>
      </p:sp>
      <p:sp>
        <p:nvSpPr>
          <p:cNvPr id="199" name="Google Shape;199;p29"/>
          <p:cNvSpPr/>
          <p:nvPr/>
        </p:nvSpPr>
        <p:spPr>
          <a:xfrm>
            <a:off x="0" y="0"/>
            <a:ext cx="9144000" cy="734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00" name="Google Shape;200;p29"/>
          <p:cNvSpPr txBox="1">
            <a:spLocks noGrp="1"/>
          </p:cNvSpPr>
          <p:nvPr>
            <p:ph type="title"/>
          </p:nvPr>
        </p:nvSpPr>
        <p:spPr>
          <a:xfrm>
            <a:off x="148225" y="11850"/>
            <a:ext cx="8163000" cy="734100"/>
          </a:xfrm>
          <a:prstGeom prst="rect">
            <a:avLst/>
          </a:prstGeom>
          <a:noFill/>
        </p:spPr>
        <p:txBody>
          <a:bodyPr spcFirstLastPara="1" wrap="square" lIns="90000" tIns="90000" rIns="90000" bIns="90000" anchor="ctr" anchorCtr="0">
            <a:noAutofit/>
          </a:bodyPr>
          <a:lstStyle>
            <a:lvl1pPr lvl="0" rtl="0">
              <a:spcBef>
                <a:spcPts val="0"/>
              </a:spcBef>
              <a:spcAft>
                <a:spcPts val="0"/>
              </a:spcAft>
              <a:buClr>
                <a:schemeClr val="accent3"/>
              </a:buClr>
              <a:buSzPts val="2100"/>
              <a:buNone/>
              <a:defRPr sz="2100">
                <a:solidFill>
                  <a:schemeClr val="accent3"/>
                </a:solidFill>
              </a:defRPr>
            </a:lvl1pPr>
            <a:lvl2pPr lvl="1" rtl="0">
              <a:spcBef>
                <a:spcPts val="0"/>
              </a:spcBef>
              <a:spcAft>
                <a:spcPts val="0"/>
              </a:spcAft>
              <a:buSzPts val="2900"/>
              <a:buNone/>
              <a:defRPr sz="2900"/>
            </a:lvl2pPr>
            <a:lvl3pPr lvl="2" rtl="0">
              <a:spcBef>
                <a:spcPts val="0"/>
              </a:spcBef>
              <a:spcAft>
                <a:spcPts val="0"/>
              </a:spcAft>
              <a:buSzPts val="2900"/>
              <a:buNone/>
              <a:defRPr sz="2900"/>
            </a:lvl3pPr>
            <a:lvl4pPr lvl="3" rtl="0">
              <a:spcBef>
                <a:spcPts val="0"/>
              </a:spcBef>
              <a:spcAft>
                <a:spcPts val="0"/>
              </a:spcAft>
              <a:buSzPts val="2900"/>
              <a:buNone/>
              <a:defRPr sz="2900"/>
            </a:lvl4pPr>
            <a:lvl5pPr lvl="4" rtl="0">
              <a:spcBef>
                <a:spcPts val="0"/>
              </a:spcBef>
              <a:spcAft>
                <a:spcPts val="0"/>
              </a:spcAft>
              <a:buSzPts val="2900"/>
              <a:buNone/>
              <a:defRPr sz="2900"/>
            </a:lvl5pPr>
            <a:lvl6pPr lvl="5" rtl="0">
              <a:spcBef>
                <a:spcPts val="0"/>
              </a:spcBef>
              <a:spcAft>
                <a:spcPts val="0"/>
              </a:spcAft>
              <a:buSzPts val="2900"/>
              <a:buNone/>
              <a:defRPr sz="2900"/>
            </a:lvl6pPr>
            <a:lvl7pPr lvl="6" rtl="0">
              <a:spcBef>
                <a:spcPts val="0"/>
              </a:spcBef>
              <a:spcAft>
                <a:spcPts val="0"/>
              </a:spcAft>
              <a:buSzPts val="2900"/>
              <a:buNone/>
              <a:defRPr sz="2900"/>
            </a:lvl7pPr>
            <a:lvl8pPr lvl="7" rtl="0">
              <a:spcBef>
                <a:spcPts val="0"/>
              </a:spcBef>
              <a:spcAft>
                <a:spcPts val="0"/>
              </a:spcAft>
              <a:buSzPts val="2900"/>
              <a:buNone/>
              <a:defRPr sz="2900"/>
            </a:lvl8pPr>
            <a:lvl9pPr lvl="8" rtl="0">
              <a:spcBef>
                <a:spcPts val="0"/>
              </a:spcBef>
              <a:spcAft>
                <a:spcPts val="0"/>
              </a:spcAft>
              <a:buSzPts val="2900"/>
              <a:buNone/>
              <a:defRPr sz="2900"/>
            </a:lvl9pPr>
          </a:lstStyle>
          <a:p>
            <a:endParaRPr/>
          </a:p>
        </p:txBody>
      </p:sp>
      <p:sp>
        <p:nvSpPr>
          <p:cNvPr id="201" name="Google Shape;201;p29"/>
          <p:cNvSpPr txBox="1"/>
          <p:nvPr/>
        </p:nvSpPr>
        <p:spPr>
          <a:xfrm>
            <a:off x="386175"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lt1"/>
                </a:solidFill>
                <a:latin typeface="Fira Sans"/>
                <a:ea typeface="Fira Sans"/>
                <a:cs typeface="Fira Sans"/>
                <a:sym typeface="Fira Sans"/>
              </a:rPr>
              <a:t>Lift Schools</a:t>
            </a:r>
            <a:r>
              <a:rPr lang="en-GB" sz="650">
                <a:solidFill>
                  <a:schemeClr val="lt1"/>
                </a:solidFill>
                <a:latin typeface="Fira Sans Light"/>
                <a:ea typeface="Fira Sans Light"/>
                <a:cs typeface="Fira Sans Light"/>
                <a:sym typeface="Fira Sans Light"/>
              </a:rPr>
              <a:t> | We will provide </a:t>
            </a:r>
            <a:r>
              <a:rPr lang="en-GB" sz="650">
                <a:solidFill>
                  <a:schemeClr val="lt1"/>
                </a:solidFill>
                <a:latin typeface="Fira Sans SemiBold"/>
                <a:ea typeface="Fira Sans SemiBold"/>
                <a:cs typeface="Fira Sans SemiBold"/>
                <a:sym typeface="Fira Sans SemiBold"/>
              </a:rPr>
              <a:t>every child</a:t>
            </a:r>
            <a:r>
              <a:rPr lang="en-GB" sz="650">
                <a:solidFill>
                  <a:schemeClr val="lt1"/>
                </a:solidFill>
                <a:latin typeface="Fira Sans Light"/>
                <a:ea typeface="Fira Sans Light"/>
                <a:cs typeface="Fira Sans Light"/>
                <a:sym typeface="Fira Sans Light"/>
              </a:rPr>
              <a:t> with an </a:t>
            </a:r>
            <a:r>
              <a:rPr lang="en-GB" sz="650">
                <a:solidFill>
                  <a:schemeClr val="lt1"/>
                </a:solidFill>
                <a:latin typeface="Fira Sans SemiBold"/>
                <a:ea typeface="Fira Sans SemiBold"/>
                <a:cs typeface="Fira Sans SemiBold"/>
                <a:sym typeface="Fira Sans SemiBold"/>
              </a:rPr>
              <a:t>excellent education</a:t>
            </a:r>
            <a:r>
              <a:rPr lang="en-GB" sz="650">
                <a:solidFill>
                  <a:schemeClr val="lt1"/>
                </a:solidFill>
                <a:latin typeface="Fira Sans Light"/>
                <a:ea typeface="Fira Sans Light"/>
                <a:cs typeface="Fira Sans Light"/>
                <a:sym typeface="Fira Sans Light"/>
              </a:rPr>
              <a:t>, in </a:t>
            </a:r>
            <a:r>
              <a:rPr lang="en-GB" sz="650">
                <a:solidFill>
                  <a:schemeClr val="lt1"/>
                </a:solidFill>
                <a:latin typeface="Fira Sans SemiBold"/>
                <a:ea typeface="Fira Sans SemiBold"/>
                <a:cs typeface="Fira Sans SemiBold"/>
                <a:sym typeface="Fira Sans SemiBold"/>
              </a:rPr>
              <a:t>every classroom</a:t>
            </a:r>
            <a:r>
              <a:rPr lang="en-GB" sz="650">
                <a:solidFill>
                  <a:schemeClr val="lt1"/>
                </a:solidFill>
                <a:latin typeface="Fira Sans Light"/>
                <a:ea typeface="Fira Sans Light"/>
                <a:cs typeface="Fira Sans Light"/>
                <a:sym typeface="Fira Sans Light"/>
              </a:rPr>
              <a:t>, </a:t>
            </a:r>
            <a:r>
              <a:rPr lang="en-GB" sz="650">
                <a:solidFill>
                  <a:schemeClr val="lt1"/>
                </a:solidFill>
                <a:latin typeface="Fira Sans SemiBold"/>
                <a:ea typeface="Fira Sans SemiBold"/>
                <a:cs typeface="Fira Sans SemiBold"/>
                <a:sym typeface="Fira Sans SemiBold"/>
              </a:rPr>
              <a:t>every day</a:t>
            </a:r>
            <a:r>
              <a:rPr lang="en-GB" sz="650">
                <a:solidFill>
                  <a:schemeClr val="lt1"/>
                </a:solidFill>
                <a:latin typeface="Fira Sans Light"/>
                <a:ea typeface="Fira Sans Light"/>
                <a:cs typeface="Fira Sans Light"/>
                <a:sym typeface="Fira Sans Light"/>
              </a:rPr>
              <a:t>.</a:t>
            </a:r>
            <a:endParaRPr sz="1800">
              <a:solidFill>
                <a:schemeClr val="lt1"/>
              </a:solidFill>
              <a:latin typeface="Fira Sans"/>
              <a:ea typeface="Fira Sans"/>
              <a:cs typeface="Fira Sans"/>
              <a:sym typeface="Fira Sans"/>
            </a:endParaRPr>
          </a:p>
        </p:txBody>
      </p:sp>
      <p:pic>
        <p:nvPicPr>
          <p:cNvPr id="202" name="Google Shape;202;p29"/>
          <p:cNvPicPr preferRelativeResize="0"/>
          <p:nvPr/>
        </p:nvPicPr>
        <p:blipFill rotWithShape="1">
          <a:blip r:embed="rId2">
            <a:alphaModFix/>
          </a:blip>
          <a:srcRect l="5404" r="5413"/>
          <a:stretch/>
        </p:blipFill>
        <p:spPr>
          <a:xfrm>
            <a:off x="8547775" y="120250"/>
            <a:ext cx="455700" cy="517300"/>
          </a:xfrm>
          <a:prstGeom prst="rect">
            <a:avLst/>
          </a:prstGeom>
          <a:noFill/>
          <a:ln>
            <a:noFill/>
          </a:ln>
        </p:spPr>
      </p:pic>
      <p:sp>
        <p:nvSpPr>
          <p:cNvPr id="203" name="Google Shape;203;p29"/>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lt1"/>
                </a:solidFill>
                <a:latin typeface="Fira Sans"/>
                <a:ea typeface="Fira Sans"/>
                <a:cs typeface="Fira Sans"/>
                <a:sym typeface="Fira Sans"/>
              </a:defRPr>
            </a:lvl1pPr>
            <a:lvl2pPr lvl="1" algn="l" rtl="0">
              <a:buNone/>
              <a:defRPr sz="650">
                <a:solidFill>
                  <a:schemeClr val="lt1"/>
                </a:solidFill>
                <a:latin typeface="Fira Sans"/>
                <a:ea typeface="Fira Sans"/>
                <a:cs typeface="Fira Sans"/>
                <a:sym typeface="Fira Sans"/>
              </a:defRPr>
            </a:lvl2pPr>
            <a:lvl3pPr lvl="2" algn="l" rtl="0">
              <a:buNone/>
              <a:defRPr sz="650">
                <a:solidFill>
                  <a:schemeClr val="lt1"/>
                </a:solidFill>
                <a:latin typeface="Fira Sans"/>
                <a:ea typeface="Fira Sans"/>
                <a:cs typeface="Fira Sans"/>
                <a:sym typeface="Fira Sans"/>
              </a:defRPr>
            </a:lvl3pPr>
            <a:lvl4pPr lvl="3" algn="l" rtl="0">
              <a:buNone/>
              <a:defRPr sz="650">
                <a:solidFill>
                  <a:schemeClr val="lt1"/>
                </a:solidFill>
                <a:latin typeface="Fira Sans"/>
                <a:ea typeface="Fira Sans"/>
                <a:cs typeface="Fira Sans"/>
                <a:sym typeface="Fira Sans"/>
              </a:defRPr>
            </a:lvl4pPr>
            <a:lvl5pPr lvl="4" algn="l" rtl="0">
              <a:buNone/>
              <a:defRPr sz="650">
                <a:solidFill>
                  <a:schemeClr val="lt1"/>
                </a:solidFill>
                <a:latin typeface="Fira Sans"/>
                <a:ea typeface="Fira Sans"/>
                <a:cs typeface="Fira Sans"/>
                <a:sym typeface="Fira Sans"/>
              </a:defRPr>
            </a:lvl5pPr>
            <a:lvl6pPr lvl="5" algn="l" rtl="0">
              <a:buNone/>
              <a:defRPr sz="650">
                <a:solidFill>
                  <a:schemeClr val="lt1"/>
                </a:solidFill>
                <a:latin typeface="Fira Sans"/>
                <a:ea typeface="Fira Sans"/>
                <a:cs typeface="Fira Sans"/>
                <a:sym typeface="Fira Sans"/>
              </a:defRPr>
            </a:lvl6pPr>
            <a:lvl7pPr lvl="6" algn="l" rtl="0">
              <a:buNone/>
              <a:defRPr sz="650">
                <a:solidFill>
                  <a:schemeClr val="lt1"/>
                </a:solidFill>
                <a:latin typeface="Fira Sans"/>
                <a:ea typeface="Fira Sans"/>
                <a:cs typeface="Fira Sans"/>
                <a:sym typeface="Fira Sans"/>
              </a:defRPr>
            </a:lvl7pPr>
            <a:lvl8pPr lvl="7" algn="l" rtl="0">
              <a:buNone/>
              <a:defRPr sz="650">
                <a:solidFill>
                  <a:schemeClr val="lt1"/>
                </a:solidFill>
                <a:latin typeface="Fira Sans"/>
                <a:ea typeface="Fira Sans"/>
                <a:cs typeface="Fira Sans"/>
                <a:sym typeface="Fira Sans"/>
              </a:defRPr>
            </a:lvl8pPr>
            <a:lvl9pPr lvl="8" algn="l" rtl="0">
              <a:buNone/>
              <a:defRPr sz="650">
                <a:solidFill>
                  <a:schemeClr val="lt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ull page image">
  <p:cSld name="CUSTOM">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775" y="2391"/>
            <a:ext cx="9144000" cy="51435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_1">
    <p:bg>
      <p:bgPr>
        <a:solidFill>
          <a:srgbClr val="F2F0F0"/>
        </a:solidFill>
        <a:effectLst/>
      </p:bgPr>
    </p:bg>
    <p:spTree>
      <p:nvGrpSpPr>
        <p:cNvPr id="1" name="Shape 21"/>
        <p:cNvGrpSpPr/>
        <p:nvPr/>
      </p:nvGrpSpPr>
      <p:grpSpPr>
        <a:xfrm>
          <a:off x="0" y="0"/>
          <a:ext cx="0" cy="0"/>
          <a:chOff x="0" y="0"/>
          <a:chExt cx="0" cy="0"/>
        </a:xfrm>
      </p:grpSpPr>
      <p:sp>
        <p:nvSpPr>
          <p:cNvPr id="22" name="Google Shape;22;p4"/>
          <p:cNvSpPr txBox="1">
            <a:spLocks noGrp="1"/>
          </p:cNvSpPr>
          <p:nvPr>
            <p:ph type="ctrTitle"/>
          </p:nvPr>
        </p:nvSpPr>
        <p:spPr>
          <a:xfrm>
            <a:off x="360000" y="1117650"/>
            <a:ext cx="4215600" cy="2908200"/>
          </a:xfrm>
          <a:prstGeom prst="rect">
            <a:avLst/>
          </a:prstGeom>
        </p:spPr>
        <p:txBody>
          <a:bodyPr spcFirstLastPara="1" wrap="square" lIns="0" tIns="91425" rIns="91425" bIns="91425" anchor="ctr" anchorCtr="0">
            <a:normAutofit/>
          </a:bodyPr>
          <a:lstStyle>
            <a:lvl1pPr lvl="0" rtl="0">
              <a:spcBef>
                <a:spcPts val="0"/>
              </a:spcBef>
              <a:spcAft>
                <a:spcPts val="0"/>
              </a:spcAft>
              <a:buClr>
                <a:srgbClr val="1F454A"/>
              </a:buClr>
              <a:buSzPts val="3600"/>
              <a:buNone/>
              <a:defRPr sz="3600">
                <a:solidFill>
                  <a:srgbClr val="1F454A"/>
                </a:solidFill>
              </a:defRPr>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3" name="Google Shape;23;p4"/>
          <p:cNvSpPr>
            <a:spLocks noGrp="1"/>
          </p:cNvSpPr>
          <p:nvPr>
            <p:ph type="pic" idx="2"/>
          </p:nvPr>
        </p:nvSpPr>
        <p:spPr>
          <a:xfrm>
            <a:off x="4615375" y="-16325"/>
            <a:ext cx="4539000" cy="5160000"/>
          </a:xfrm>
          <a:prstGeom prst="rect">
            <a:avLst/>
          </a:prstGeom>
          <a:noFill/>
          <a:ln>
            <a:noFill/>
          </a:ln>
        </p:spPr>
      </p:sp>
      <p:pic>
        <p:nvPicPr>
          <p:cNvPr id="24" name="Google Shape;24;p4"/>
          <p:cNvPicPr preferRelativeResize="0"/>
          <p:nvPr/>
        </p:nvPicPr>
        <p:blipFill rotWithShape="1">
          <a:blip r:embed="rId2">
            <a:alphaModFix/>
          </a:blip>
          <a:srcRect/>
          <a:stretch/>
        </p:blipFill>
        <p:spPr>
          <a:xfrm>
            <a:off x="305225" y="357607"/>
            <a:ext cx="1938826" cy="676885"/>
          </a:xfrm>
          <a:prstGeom prst="rect">
            <a:avLst/>
          </a:prstGeom>
          <a:noFill/>
          <a:ln>
            <a:noFill/>
          </a:ln>
        </p:spPr>
      </p:pic>
      <p:sp>
        <p:nvSpPr>
          <p:cNvPr id="25" name="Google Shape;25;p4"/>
          <p:cNvSpPr txBox="1">
            <a:spLocks noGrp="1"/>
          </p:cNvSpPr>
          <p:nvPr>
            <p:ph type="subTitle" idx="1"/>
          </p:nvPr>
        </p:nvSpPr>
        <p:spPr>
          <a:xfrm>
            <a:off x="360000" y="4025850"/>
            <a:ext cx="4263600" cy="728100"/>
          </a:xfrm>
          <a:prstGeom prst="rect">
            <a:avLst/>
          </a:prstGeom>
        </p:spPr>
        <p:txBody>
          <a:bodyPr spcFirstLastPara="1" wrap="square" lIns="0" tIns="91425" rIns="91425" bIns="91425" anchor="ctr" anchorCtr="0">
            <a:normAutofit/>
          </a:bodyPr>
          <a:lstStyle>
            <a:lvl1pPr lvl="0" rtl="0">
              <a:spcBef>
                <a:spcPts val="0"/>
              </a:spcBef>
              <a:spcAft>
                <a:spcPts val="0"/>
              </a:spcAft>
              <a:buClr>
                <a:srgbClr val="1F454A"/>
              </a:buClr>
              <a:buSzPts val="1800"/>
              <a:buNone/>
              <a:defRPr>
                <a:solidFill>
                  <a:srgbClr val="1F454A"/>
                </a:solidFill>
              </a:defRPr>
            </a:lvl1pPr>
            <a:lvl2pPr lvl="1" rtl="0">
              <a:spcBef>
                <a:spcPts val="0"/>
              </a:spcBef>
              <a:spcAft>
                <a:spcPts val="0"/>
              </a:spcAft>
              <a:buClr>
                <a:srgbClr val="1F454A"/>
              </a:buClr>
              <a:buSzPts val="1400"/>
              <a:buNone/>
              <a:defRPr>
                <a:solidFill>
                  <a:srgbClr val="1F454A"/>
                </a:solidFill>
              </a:defRPr>
            </a:lvl2pPr>
            <a:lvl3pPr lvl="2" rtl="0">
              <a:spcBef>
                <a:spcPts val="0"/>
              </a:spcBef>
              <a:spcAft>
                <a:spcPts val="0"/>
              </a:spcAft>
              <a:buClr>
                <a:srgbClr val="1F454A"/>
              </a:buClr>
              <a:buSzPts val="1400"/>
              <a:buNone/>
              <a:defRPr>
                <a:solidFill>
                  <a:srgbClr val="1F454A"/>
                </a:solidFill>
              </a:defRPr>
            </a:lvl3pPr>
            <a:lvl4pPr lvl="3" rtl="0">
              <a:spcBef>
                <a:spcPts val="0"/>
              </a:spcBef>
              <a:spcAft>
                <a:spcPts val="0"/>
              </a:spcAft>
              <a:buClr>
                <a:srgbClr val="1F454A"/>
              </a:buClr>
              <a:buSzPts val="1400"/>
              <a:buNone/>
              <a:defRPr>
                <a:solidFill>
                  <a:srgbClr val="1F454A"/>
                </a:solidFill>
              </a:defRPr>
            </a:lvl4pPr>
            <a:lvl5pPr lvl="4" rtl="0">
              <a:spcBef>
                <a:spcPts val="0"/>
              </a:spcBef>
              <a:spcAft>
                <a:spcPts val="0"/>
              </a:spcAft>
              <a:buClr>
                <a:srgbClr val="1F454A"/>
              </a:buClr>
              <a:buSzPts val="1400"/>
              <a:buNone/>
              <a:defRPr>
                <a:solidFill>
                  <a:srgbClr val="1F454A"/>
                </a:solidFill>
              </a:defRPr>
            </a:lvl5pPr>
            <a:lvl6pPr lvl="5" rtl="0">
              <a:spcBef>
                <a:spcPts val="0"/>
              </a:spcBef>
              <a:spcAft>
                <a:spcPts val="0"/>
              </a:spcAft>
              <a:buClr>
                <a:srgbClr val="1F454A"/>
              </a:buClr>
              <a:buSzPts val="1400"/>
              <a:buNone/>
              <a:defRPr>
                <a:solidFill>
                  <a:srgbClr val="1F454A"/>
                </a:solidFill>
              </a:defRPr>
            </a:lvl6pPr>
            <a:lvl7pPr lvl="6" rtl="0">
              <a:spcBef>
                <a:spcPts val="0"/>
              </a:spcBef>
              <a:spcAft>
                <a:spcPts val="0"/>
              </a:spcAft>
              <a:buClr>
                <a:srgbClr val="1F454A"/>
              </a:buClr>
              <a:buSzPts val="1400"/>
              <a:buNone/>
              <a:defRPr>
                <a:solidFill>
                  <a:srgbClr val="1F454A"/>
                </a:solidFill>
              </a:defRPr>
            </a:lvl7pPr>
            <a:lvl8pPr lvl="7" rtl="0">
              <a:spcBef>
                <a:spcPts val="0"/>
              </a:spcBef>
              <a:spcAft>
                <a:spcPts val="0"/>
              </a:spcAft>
              <a:buClr>
                <a:srgbClr val="1F454A"/>
              </a:buClr>
              <a:buSzPts val="1400"/>
              <a:buNone/>
              <a:defRPr>
                <a:solidFill>
                  <a:srgbClr val="1F454A"/>
                </a:solidFill>
              </a:defRPr>
            </a:lvl8pPr>
            <a:lvl9pPr lvl="8" rtl="0">
              <a:spcBef>
                <a:spcPts val="0"/>
              </a:spcBef>
              <a:spcAft>
                <a:spcPts val="0"/>
              </a:spcAft>
              <a:buClr>
                <a:srgbClr val="1F454A"/>
              </a:buClr>
              <a:buSzPts val="1400"/>
              <a:buNone/>
              <a:defRPr>
                <a:solidFill>
                  <a:srgbClr val="1F454A"/>
                </a:solidFill>
              </a:defRPr>
            </a:lvl9pPr>
          </a:lstStyle>
          <a:p>
            <a:endParaRPr/>
          </a:p>
        </p:txBody>
      </p:sp>
      <p:sp>
        <p:nvSpPr>
          <p:cNvPr id="26" name="Google Shape;26;p4"/>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700">
                <a:solidFill>
                  <a:schemeClr val="dk1"/>
                </a:solidFill>
                <a:latin typeface="Fira Sans Light"/>
                <a:ea typeface="Fira Sans Light"/>
                <a:cs typeface="Fira Sans Light"/>
                <a:sym typeface="Fira Sans Light"/>
              </a:rPr>
              <a:t>We will provide </a:t>
            </a:r>
            <a:r>
              <a:rPr lang="en-GB" sz="700">
                <a:solidFill>
                  <a:schemeClr val="dk1"/>
                </a:solidFill>
                <a:latin typeface="Fira Sans SemiBold"/>
                <a:ea typeface="Fira Sans SemiBold"/>
                <a:cs typeface="Fira Sans SemiBold"/>
                <a:sym typeface="Fira Sans SemiBold"/>
              </a:rPr>
              <a:t>every child</a:t>
            </a:r>
            <a:r>
              <a:rPr lang="en-GB" sz="700">
                <a:solidFill>
                  <a:schemeClr val="dk1"/>
                </a:solidFill>
                <a:latin typeface="Fira Sans Light"/>
                <a:ea typeface="Fira Sans Light"/>
                <a:cs typeface="Fira Sans Light"/>
                <a:sym typeface="Fira Sans Light"/>
              </a:rPr>
              <a:t> with an </a:t>
            </a:r>
            <a:r>
              <a:rPr lang="en-GB" sz="700">
                <a:solidFill>
                  <a:schemeClr val="dk1"/>
                </a:solidFill>
                <a:latin typeface="Fira Sans SemiBold"/>
                <a:ea typeface="Fira Sans SemiBold"/>
                <a:cs typeface="Fira Sans SemiBold"/>
                <a:sym typeface="Fira Sans SemiBold"/>
              </a:rPr>
              <a:t>excellent education</a:t>
            </a:r>
            <a:r>
              <a:rPr lang="en-GB" sz="700">
                <a:solidFill>
                  <a:schemeClr val="dk1"/>
                </a:solidFill>
                <a:latin typeface="Fira Sans Light"/>
                <a:ea typeface="Fira Sans Light"/>
                <a:cs typeface="Fira Sans Light"/>
                <a:sym typeface="Fira Sans Light"/>
              </a:rPr>
              <a:t>, in </a:t>
            </a:r>
            <a:r>
              <a:rPr lang="en-GB" sz="700">
                <a:solidFill>
                  <a:schemeClr val="dk1"/>
                </a:solidFill>
                <a:latin typeface="Fira Sans SemiBold"/>
                <a:ea typeface="Fira Sans SemiBold"/>
                <a:cs typeface="Fira Sans SemiBold"/>
                <a:sym typeface="Fira Sans SemiBold"/>
              </a:rPr>
              <a:t>every classroom</a:t>
            </a:r>
            <a:r>
              <a:rPr lang="en-GB" sz="700">
                <a:solidFill>
                  <a:schemeClr val="dk1"/>
                </a:solidFill>
                <a:latin typeface="Fira Sans Light"/>
                <a:ea typeface="Fira Sans Light"/>
                <a:cs typeface="Fira Sans Light"/>
                <a:sym typeface="Fira Sans Light"/>
              </a:rPr>
              <a:t>, </a:t>
            </a:r>
            <a:r>
              <a:rPr lang="en-GB" sz="700">
                <a:solidFill>
                  <a:schemeClr val="dk1"/>
                </a:solidFill>
                <a:latin typeface="Fira Sans SemiBold"/>
                <a:ea typeface="Fira Sans SemiBold"/>
                <a:cs typeface="Fira Sans SemiBold"/>
                <a:sym typeface="Fira Sans SemiBold"/>
              </a:rPr>
              <a:t>every day</a:t>
            </a:r>
            <a:r>
              <a:rPr lang="en-GB" sz="700">
                <a:solidFill>
                  <a:schemeClr val="dk1"/>
                </a:solidFill>
                <a:latin typeface="Fira Sans Light"/>
                <a:ea typeface="Fira Sans Light"/>
                <a:cs typeface="Fira Sans Light"/>
                <a:sym typeface="Fira Sans Light"/>
              </a:rPr>
              <a:t>.</a:t>
            </a:r>
            <a:endParaRPr sz="700">
              <a:solidFill>
                <a:schemeClr val="dk1"/>
              </a:solidFill>
              <a:latin typeface="Fira Sans"/>
              <a:ea typeface="Fira Sans"/>
              <a:cs typeface="Fira Sans"/>
              <a:sym typeface="Fira San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CUSTOM_1">
    <p:bg>
      <p:bgPr>
        <a:solidFill>
          <a:schemeClr val="accent4"/>
        </a:solidFill>
        <a:effectLst/>
      </p:bgPr>
    </p:bg>
    <p:spTree>
      <p:nvGrpSpPr>
        <p:cNvPr id="1" name="Shape 20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_1_1">
    <p:bg>
      <p:bgPr>
        <a:solidFill>
          <a:schemeClr val="dk1"/>
        </a:solidFill>
        <a:effectLst/>
      </p:bgPr>
    </p:bg>
    <p:spTree>
      <p:nvGrpSpPr>
        <p:cNvPr id="1" name="Shape 27"/>
        <p:cNvGrpSpPr/>
        <p:nvPr/>
      </p:nvGrpSpPr>
      <p:grpSpPr>
        <a:xfrm>
          <a:off x="0" y="0"/>
          <a:ext cx="0" cy="0"/>
          <a:chOff x="0" y="0"/>
          <a:chExt cx="0" cy="0"/>
        </a:xfrm>
      </p:grpSpPr>
      <p:sp>
        <p:nvSpPr>
          <p:cNvPr id="28" name="Google Shape;28;p5"/>
          <p:cNvSpPr txBox="1">
            <a:spLocks noGrp="1"/>
          </p:cNvSpPr>
          <p:nvPr>
            <p:ph type="ctrTitle"/>
          </p:nvPr>
        </p:nvSpPr>
        <p:spPr>
          <a:xfrm>
            <a:off x="360000" y="1117650"/>
            <a:ext cx="4215600" cy="2908200"/>
          </a:xfrm>
          <a:prstGeom prst="rect">
            <a:avLst/>
          </a:prstGeom>
        </p:spPr>
        <p:txBody>
          <a:bodyPr spcFirstLastPara="1" wrap="square" lIns="0" tIns="91425" rIns="91425" bIns="91425" anchor="ctr" anchorCtr="0">
            <a:normAutofit/>
          </a:bodyPr>
          <a:lstStyle>
            <a:lvl1pPr lvl="0" rtl="0">
              <a:spcBef>
                <a:spcPts val="0"/>
              </a:spcBef>
              <a:spcAft>
                <a:spcPts val="0"/>
              </a:spcAft>
              <a:buClr>
                <a:schemeClr val="lt2"/>
              </a:buClr>
              <a:buSzPts val="3600"/>
              <a:buNone/>
              <a:defRPr sz="3600">
                <a:solidFill>
                  <a:schemeClr val="lt2"/>
                </a:solidFill>
              </a:defRPr>
            </a:lvl1pPr>
            <a:lvl2pPr lvl="1" rtl="0">
              <a:spcBef>
                <a:spcPts val="0"/>
              </a:spcBef>
              <a:spcAft>
                <a:spcPts val="0"/>
              </a:spcAft>
              <a:buClr>
                <a:schemeClr val="lt2"/>
              </a:buClr>
              <a:buSzPts val="3200"/>
              <a:buNone/>
              <a:defRPr sz="3200">
                <a:solidFill>
                  <a:schemeClr val="lt2"/>
                </a:solidFill>
              </a:defRPr>
            </a:lvl2pPr>
            <a:lvl3pPr lvl="2" rtl="0">
              <a:spcBef>
                <a:spcPts val="0"/>
              </a:spcBef>
              <a:spcAft>
                <a:spcPts val="0"/>
              </a:spcAft>
              <a:buClr>
                <a:schemeClr val="lt2"/>
              </a:buClr>
              <a:buSzPts val="3200"/>
              <a:buNone/>
              <a:defRPr sz="3200">
                <a:solidFill>
                  <a:schemeClr val="lt2"/>
                </a:solidFill>
              </a:defRPr>
            </a:lvl3pPr>
            <a:lvl4pPr lvl="3" rtl="0">
              <a:spcBef>
                <a:spcPts val="0"/>
              </a:spcBef>
              <a:spcAft>
                <a:spcPts val="0"/>
              </a:spcAft>
              <a:buClr>
                <a:schemeClr val="lt2"/>
              </a:buClr>
              <a:buSzPts val="3200"/>
              <a:buNone/>
              <a:defRPr sz="3200">
                <a:solidFill>
                  <a:schemeClr val="lt2"/>
                </a:solidFill>
              </a:defRPr>
            </a:lvl4pPr>
            <a:lvl5pPr lvl="4" rtl="0">
              <a:spcBef>
                <a:spcPts val="0"/>
              </a:spcBef>
              <a:spcAft>
                <a:spcPts val="0"/>
              </a:spcAft>
              <a:buClr>
                <a:schemeClr val="lt2"/>
              </a:buClr>
              <a:buSzPts val="3200"/>
              <a:buNone/>
              <a:defRPr sz="3200">
                <a:solidFill>
                  <a:schemeClr val="lt2"/>
                </a:solidFill>
              </a:defRPr>
            </a:lvl5pPr>
            <a:lvl6pPr lvl="5" rtl="0">
              <a:spcBef>
                <a:spcPts val="0"/>
              </a:spcBef>
              <a:spcAft>
                <a:spcPts val="0"/>
              </a:spcAft>
              <a:buClr>
                <a:schemeClr val="lt2"/>
              </a:buClr>
              <a:buSzPts val="3200"/>
              <a:buNone/>
              <a:defRPr sz="3200">
                <a:solidFill>
                  <a:schemeClr val="lt2"/>
                </a:solidFill>
              </a:defRPr>
            </a:lvl6pPr>
            <a:lvl7pPr lvl="6" rtl="0">
              <a:spcBef>
                <a:spcPts val="0"/>
              </a:spcBef>
              <a:spcAft>
                <a:spcPts val="0"/>
              </a:spcAft>
              <a:buClr>
                <a:schemeClr val="lt2"/>
              </a:buClr>
              <a:buSzPts val="3200"/>
              <a:buNone/>
              <a:defRPr sz="3200">
                <a:solidFill>
                  <a:schemeClr val="lt2"/>
                </a:solidFill>
              </a:defRPr>
            </a:lvl7pPr>
            <a:lvl8pPr lvl="7" rtl="0">
              <a:spcBef>
                <a:spcPts val="0"/>
              </a:spcBef>
              <a:spcAft>
                <a:spcPts val="0"/>
              </a:spcAft>
              <a:buClr>
                <a:schemeClr val="lt2"/>
              </a:buClr>
              <a:buSzPts val="3200"/>
              <a:buNone/>
              <a:defRPr sz="3200">
                <a:solidFill>
                  <a:schemeClr val="lt2"/>
                </a:solidFill>
              </a:defRPr>
            </a:lvl8pPr>
            <a:lvl9pPr lvl="8" rtl="0">
              <a:spcBef>
                <a:spcPts val="0"/>
              </a:spcBef>
              <a:spcAft>
                <a:spcPts val="0"/>
              </a:spcAft>
              <a:buClr>
                <a:schemeClr val="lt2"/>
              </a:buClr>
              <a:buSzPts val="3200"/>
              <a:buNone/>
              <a:defRPr sz="3200">
                <a:solidFill>
                  <a:schemeClr val="lt2"/>
                </a:solidFill>
              </a:defRPr>
            </a:lvl9pPr>
          </a:lstStyle>
          <a:p>
            <a:endParaRPr/>
          </a:p>
        </p:txBody>
      </p:sp>
      <p:sp>
        <p:nvSpPr>
          <p:cNvPr id="29" name="Google Shape;29;p5"/>
          <p:cNvSpPr>
            <a:spLocks noGrp="1"/>
          </p:cNvSpPr>
          <p:nvPr>
            <p:ph type="pic" idx="2"/>
          </p:nvPr>
        </p:nvSpPr>
        <p:spPr>
          <a:xfrm>
            <a:off x="4615375" y="-16325"/>
            <a:ext cx="4539000" cy="5160000"/>
          </a:xfrm>
          <a:prstGeom prst="rect">
            <a:avLst/>
          </a:prstGeom>
          <a:noFill/>
          <a:ln>
            <a:noFill/>
          </a:ln>
        </p:spPr>
      </p:sp>
      <p:pic>
        <p:nvPicPr>
          <p:cNvPr id="30" name="Google Shape;30;p5"/>
          <p:cNvPicPr preferRelativeResize="0"/>
          <p:nvPr/>
        </p:nvPicPr>
        <p:blipFill rotWithShape="1">
          <a:blip r:embed="rId2">
            <a:alphaModFix/>
          </a:blip>
          <a:srcRect/>
          <a:stretch/>
        </p:blipFill>
        <p:spPr>
          <a:xfrm>
            <a:off x="360000" y="357607"/>
            <a:ext cx="1938826" cy="676885"/>
          </a:xfrm>
          <a:prstGeom prst="rect">
            <a:avLst/>
          </a:prstGeom>
          <a:noFill/>
          <a:ln>
            <a:noFill/>
          </a:ln>
        </p:spPr>
      </p:pic>
      <p:sp>
        <p:nvSpPr>
          <p:cNvPr id="31" name="Google Shape;31;p5"/>
          <p:cNvSpPr txBox="1">
            <a:spLocks noGrp="1"/>
          </p:cNvSpPr>
          <p:nvPr>
            <p:ph type="subTitle" idx="1"/>
          </p:nvPr>
        </p:nvSpPr>
        <p:spPr>
          <a:xfrm>
            <a:off x="360000" y="4025850"/>
            <a:ext cx="4263600" cy="728100"/>
          </a:xfrm>
          <a:prstGeom prst="rect">
            <a:avLst/>
          </a:prstGeom>
        </p:spPr>
        <p:txBody>
          <a:bodyPr spcFirstLastPara="1" wrap="square" lIns="0" tIns="91425" rIns="91425" bIns="91425" anchor="ctr" anchorCtr="0">
            <a:normAutofit/>
          </a:bodyPr>
          <a:lstStyle>
            <a:lvl1pPr lvl="0" rtl="0">
              <a:spcBef>
                <a:spcPts val="0"/>
              </a:spcBef>
              <a:spcAft>
                <a:spcPts val="0"/>
              </a:spcAft>
              <a:buClr>
                <a:schemeClr val="dk2"/>
              </a:buClr>
              <a:buSzPts val="1800"/>
              <a:buNone/>
              <a:defRPr>
                <a:solidFill>
                  <a:schemeClr val="dk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2" name="Google Shape;32;p5"/>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700">
                <a:solidFill>
                  <a:schemeClr val="dk2"/>
                </a:solidFill>
                <a:latin typeface="Fira Sans Light"/>
                <a:ea typeface="Fira Sans Light"/>
                <a:cs typeface="Fira Sans Light"/>
                <a:sym typeface="Fira Sans Light"/>
              </a:rPr>
              <a:t>We will provide </a:t>
            </a:r>
            <a:r>
              <a:rPr lang="en-GB" sz="700">
                <a:solidFill>
                  <a:schemeClr val="dk2"/>
                </a:solidFill>
                <a:latin typeface="Fira Sans SemiBold"/>
                <a:ea typeface="Fira Sans SemiBold"/>
                <a:cs typeface="Fira Sans SemiBold"/>
                <a:sym typeface="Fira Sans SemiBold"/>
              </a:rPr>
              <a:t>every child</a:t>
            </a:r>
            <a:r>
              <a:rPr lang="en-GB" sz="700">
                <a:solidFill>
                  <a:schemeClr val="dk2"/>
                </a:solidFill>
                <a:latin typeface="Fira Sans Light"/>
                <a:ea typeface="Fira Sans Light"/>
                <a:cs typeface="Fira Sans Light"/>
                <a:sym typeface="Fira Sans Light"/>
              </a:rPr>
              <a:t> with an </a:t>
            </a:r>
            <a:r>
              <a:rPr lang="en-GB" sz="700">
                <a:solidFill>
                  <a:schemeClr val="dk2"/>
                </a:solidFill>
                <a:latin typeface="Fira Sans SemiBold"/>
                <a:ea typeface="Fira Sans SemiBold"/>
                <a:cs typeface="Fira Sans SemiBold"/>
                <a:sym typeface="Fira Sans SemiBold"/>
              </a:rPr>
              <a:t>excellent education</a:t>
            </a:r>
            <a:r>
              <a:rPr lang="en-GB" sz="700">
                <a:solidFill>
                  <a:schemeClr val="dk2"/>
                </a:solidFill>
                <a:latin typeface="Fira Sans Light"/>
                <a:ea typeface="Fira Sans Light"/>
                <a:cs typeface="Fira Sans Light"/>
                <a:sym typeface="Fira Sans Light"/>
              </a:rPr>
              <a:t>, in </a:t>
            </a:r>
            <a:r>
              <a:rPr lang="en-GB" sz="700">
                <a:solidFill>
                  <a:schemeClr val="dk2"/>
                </a:solidFill>
                <a:latin typeface="Fira Sans SemiBold"/>
                <a:ea typeface="Fira Sans SemiBold"/>
                <a:cs typeface="Fira Sans SemiBold"/>
                <a:sym typeface="Fira Sans SemiBold"/>
              </a:rPr>
              <a:t>every classroom</a:t>
            </a:r>
            <a:r>
              <a:rPr lang="en-GB" sz="700">
                <a:solidFill>
                  <a:schemeClr val="dk2"/>
                </a:solidFill>
                <a:latin typeface="Fira Sans Light"/>
                <a:ea typeface="Fira Sans Light"/>
                <a:cs typeface="Fira Sans Light"/>
                <a:sym typeface="Fira Sans Light"/>
              </a:rPr>
              <a:t>, </a:t>
            </a:r>
            <a:r>
              <a:rPr lang="en-GB" sz="700">
                <a:solidFill>
                  <a:schemeClr val="dk2"/>
                </a:solidFill>
                <a:latin typeface="Fira Sans SemiBold"/>
                <a:ea typeface="Fira Sans SemiBold"/>
                <a:cs typeface="Fira Sans SemiBold"/>
                <a:sym typeface="Fira Sans SemiBold"/>
              </a:rPr>
              <a:t>every day</a:t>
            </a:r>
            <a:r>
              <a:rPr lang="en-GB" sz="700">
                <a:solidFill>
                  <a:schemeClr val="dk2"/>
                </a:solidFill>
                <a:latin typeface="Fira Sans Light"/>
                <a:ea typeface="Fira Sans Light"/>
                <a:cs typeface="Fira Sans Light"/>
                <a:sym typeface="Fira Sans Light"/>
              </a:rPr>
              <a:t>.</a:t>
            </a:r>
            <a:endParaRPr sz="700">
              <a:solidFill>
                <a:schemeClr val="dk2"/>
              </a:solidFill>
              <a:latin typeface="Fira Sans"/>
              <a:ea typeface="Fira Sans"/>
              <a:cs typeface="Fira Sans"/>
              <a:sym typeface="Fira San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360000" y="684750"/>
            <a:ext cx="7869000" cy="3027300"/>
          </a:xfrm>
          <a:prstGeom prst="rect">
            <a:avLst/>
          </a:prstGeom>
        </p:spPr>
        <p:txBody>
          <a:bodyPr spcFirstLastPara="1" wrap="square" lIns="0" tIns="91425" rIns="91425" bIns="91425" anchor="t" anchorCtr="0">
            <a:norm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None/>
              <a:defRPr sz="6000">
                <a:solidFill>
                  <a:srgbClr val="FFFFFF"/>
                </a:solidFill>
              </a:defRPr>
            </a:lvl2pPr>
            <a:lvl3pPr lvl="2" rtl="0">
              <a:spcBef>
                <a:spcPts val="0"/>
              </a:spcBef>
              <a:spcAft>
                <a:spcPts val="0"/>
              </a:spcAft>
              <a:buClr>
                <a:srgbClr val="FFFFFF"/>
              </a:buClr>
              <a:buSzPts val="6000"/>
              <a:buNone/>
              <a:defRPr sz="6000">
                <a:solidFill>
                  <a:srgbClr val="FFFFFF"/>
                </a:solidFill>
              </a:defRPr>
            </a:lvl3pPr>
            <a:lvl4pPr lvl="3" rtl="0">
              <a:spcBef>
                <a:spcPts val="0"/>
              </a:spcBef>
              <a:spcAft>
                <a:spcPts val="0"/>
              </a:spcAft>
              <a:buClr>
                <a:srgbClr val="FFFFFF"/>
              </a:buClr>
              <a:buSzPts val="6000"/>
              <a:buNone/>
              <a:defRPr sz="6000">
                <a:solidFill>
                  <a:srgbClr val="FFFFFF"/>
                </a:solidFill>
              </a:defRPr>
            </a:lvl4pPr>
            <a:lvl5pPr lvl="4" rtl="0">
              <a:spcBef>
                <a:spcPts val="0"/>
              </a:spcBef>
              <a:spcAft>
                <a:spcPts val="0"/>
              </a:spcAft>
              <a:buClr>
                <a:srgbClr val="FFFFFF"/>
              </a:buClr>
              <a:buSzPts val="6000"/>
              <a:buNone/>
              <a:defRPr sz="6000">
                <a:solidFill>
                  <a:srgbClr val="FFFFFF"/>
                </a:solidFill>
              </a:defRPr>
            </a:lvl5pPr>
            <a:lvl6pPr lvl="5" rtl="0">
              <a:spcBef>
                <a:spcPts val="0"/>
              </a:spcBef>
              <a:spcAft>
                <a:spcPts val="0"/>
              </a:spcAft>
              <a:buClr>
                <a:srgbClr val="FFFFFF"/>
              </a:buClr>
              <a:buSzPts val="6000"/>
              <a:buNone/>
              <a:defRPr sz="6000">
                <a:solidFill>
                  <a:srgbClr val="FFFFFF"/>
                </a:solidFill>
              </a:defRPr>
            </a:lvl6pPr>
            <a:lvl7pPr lvl="6" rtl="0">
              <a:spcBef>
                <a:spcPts val="0"/>
              </a:spcBef>
              <a:spcAft>
                <a:spcPts val="0"/>
              </a:spcAft>
              <a:buClr>
                <a:srgbClr val="FFFFFF"/>
              </a:buClr>
              <a:buSzPts val="6000"/>
              <a:buNone/>
              <a:defRPr sz="6000">
                <a:solidFill>
                  <a:srgbClr val="FFFFFF"/>
                </a:solidFill>
              </a:defRPr>
            </a:lvl7pPr>
            <a:lvl8pPr lvl="7" rtl="0">
              <a:spcBef>
                <a:spcPts val="0"/>
              </a:spcBef>
              <a:spcAft>
                <a:spcPts val="0"/>
              </a:spcAft>
              <a:buClr>
                <a:srgbClr val="FFFFFF"/>
              </a:buClr>
              <a:buSzPts val="6000"/>
              <a:buNone/>
              <a:defRPr sz="6000">
                <a:solidFill>
                  <a:srgbClr val="FFFFFF"/>
                </a:solidFill>
              </a:defRPr>
            </a:lvl8pPr>
            <a:lvl9pPr lvl="8" rtl="0">
              <a:spcBef>
                <a:spcPts val="0"/>
              </a:spcBef>
              <a:spcAft>
                <a:spcPts val="0"/>
              </a:spcAft>
              <a:buClr>
                <a:srgbClr val="FFFFFF"/>
              </a:buClr>
              <a:buSzPts val="6000"/>
              <a:buNone/>
              <a:defRPr sz="6000">
                <a:solidFill>
                  <a:srgbClr val="FFFFFF"/>
                </a:solidFill>
              </a:defRPr>
            </a:lvl9pPr>
          </a:lstStyle>
          <a:p>
            <a:endParaRPr/>
          </a:p>
        </p:txBody>
      </p:sp>
      <p:pic>
        <p:nvPicPr>
          <p:cNvPr id="35" name="Google Shape;35;p6"/>
          <p:cNvPicPr preferRelativeResize="0"/>
          <p:nvPr/>
        </p:nvPicPr>
        <p:blipFill rotWithShape="1">
          <a:blip r:embed="rId2">
            <a:alphaModFix/>
          </a:blip>
          <a:srcRect l="5060" r="5060"/>
          <a:stretch/>
        </p:blipFill>
        <p:spPr>
          <a:xfrm>
            <a:off x="8547775" y="120250"/>
            <a:ext cx="455700" cy="517300"/>
          </a:xfrm>
          <a:prstGeom prst="rect">
            <a:avLst/>
          </a:prstGeom>
          <a:noFill/>
          <a:ln>
            <a:noFill/>
          </a:ln>
        </p:spPr>
      </p:pic>
      <p:pic>
        <p:nvPicPr>
          <p:cNvPr id="36" name="Google Shape;36;p6"/>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37" name="Google Shape;37;p6"/>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38" name="Google Shape;38;p6"/>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p:cSld name="SECTION_HEADER_1">
    <p:bg>
      <p:bgPr>
        <a:solidFill>
          <a:schemeClr val="lt1"/>
        </a:solidFill>
        <a:effectLst/>
      </p:bgPr>
    </p:bg>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360000" y="684750"/>
            <a:ext cx="7869000" cy="3027300"/>
          </a:xfrm>
          <a:prstGeom prst="rect">
            <a:avLst/>
          </a:prstGeom>
        </p:spPr>
        <p:txBody>
          <a:bodyPr spcFirstLastPara="1" wrap="square" lIns="0" tIns="91425" rIns="91425" bIns="91425" anchor="t" anchorCtr="0">
            <a:norm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None/>
              <a:defRPr sz="6000">
                <a:solidFill>
                  <a:srgbClr val="FFFFFF"/>
                </a:solidFill>
              </a:defRPr>
            </a:lvl2pPr>
            <a:lvl3pPr lvl="2" rtl="0">
              <a:spcBef>
                <a:spcPts val="0"/>
              </a:spcBef>
              <a:spcAft>
                <a:spcPts val="0"/>
              </a:spcAft>
              <a:buClr>
                <a:srgbClr val="FFFFFF"/>
              </a:buClr>
              <a:buSzPts val="6000"/>
              <a:buNone/>
              <a:defRPr sz="6000">
                <a:solidFill>
                  <a:srgbClr val="FFFFFF"/>
                </a:solidFill>
              </a:defRPr>
            </a:lvl3pPr>
            <a:lvl4pPr lvl="3" rtl="0">
              <a:spcBef>
                <a:spcPts val="0"/>
              </a:spcBef>
              <a:spcAft>
                <a:spcPts val="0"/>
              </a:spcAft>
              <a:buClr>
                <a:srgbClr val="FFFFFF"/>
              </a:buClr>
              <a:buSzPts val="6000"/>
              <a:buNone/>
              <a:defRPr sz="6000">
                <a:solidFill>
                  <a:srgbClr val="FFFFFF"/>
                </a:solidFill>
              </a:defRPr>
            </a:lvl4pPr>
            <a:lvl5pPr lvl="4" rtl="0">
              <a:spcBef>
                <a:spcPts val="0"/>
              </a:spcBef>
              <a:spcAft>
                <a:spcPts val="0"/>
              </a:spcAft>
              <a:buClr>
                <a:srgbClr val="FFFFFF"/>
              </a:buClr>
              <a:buSzPts val="6000"/>
              <a:buNone/>
              <a:defRPr sz="6000">
                <a:solidFill>
                  <a:srgbClr val="FFFFFF"/>
                </a:solidFill>
              </a:defRPr>
            </a:lvl5pPr>
            <a:lvl6pPr lvl="5" rtl="0">
              <a:spcBef>
                <a:spcPts val="0"/>
              </a:spcBef>
              <a:spcAft>
                <a:spcPts val="0"/>
              </a:spcAft>
              <a:buClr>
                <a:srgbClr val="FFFFFF"/>
              </a:buClr>
              <a:buSzPts val="6000"/>
              <a:buNone/>
              <a:defRPr sz="6000">
                <a:solidFill>
                  <a:srgbClr val="FFFFFF"/>
                </a:solidFill>
              </a:defRPr>
            </a:lvl6pPr>
            <a:lvl7pPr lvl="6" rtl="0">
              <a:spcBef>
                <a:spcPts val="0"/>
              </a:spcBef>
              <a:spcAft>
                <a:spcPts val="0"/>
              </a:spcAft>
              <a:buClr>
                <a:srgbClr val="FFFFFF"/>
              </a:buClr>
              <a:buSzPts val="6000"/>
              <a:buNone/>
              <a:defRPr sz="6000">
                <a:solidFill>
                  <a:srgbClr val="FFFFFF"/>
                </a:solidFill>
              </a:defRPr>
            </a:lvl7pPr>
            <a:lvl8pPr lvl="7" rtl="0">
              <a:spcBef>
                <a:spcPts val="0"/>
              </a:spcBef>
              <a:spcAft>
                <a:spcPts val="0"/>
              </a:spcAft>
              <a:buClr>
                <a:srgbClr val="FFFFFF"/>
              </a:buClr>
              <a:buSzPts val="6000"/>
              <a:buNone/>
              <a:defRPr sz="6000">
                <a:solidFill>
                  <a:srgbClr val="FFFFFF"/>
                </a:solidFill>
              </a:defRPr>
            </a:lvl8pPr>
            <a:lvl9pPr lvl="8" rtl="0">
              <a:spcBef>
                <a:spcPts val="0"/>
              </a:spcBef>
              <a:spcAft>
                <a:spcPts val="0"/>
              </a:spcAft>
              <a:buClr>
                <a:srgbClr val="FFFFFF"/>
              </a:buClr>
              <a:buSzPts val="6000"/>
              <a:buNone/>
              <a:defRPr sz="6000">
                <a:solidFill>
                  <a:srgbClr val="FFFFFF"/>
                </a:solidFill>
              </a:defRPr>
            </a:lvl9pPr>
          </a:lstStyle>
          <a:p>
            <a:endParaRPr/>
          </a:p>
        </p:txBody>
      </p:sp>
      <p:pic>
        <p:nvPicPr>
          <p:cNvPr id="41" name="Google Shape;41;p7"/>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42" name="Google Shape;42;p7"/>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43" name="Google Shape;43;p7"/>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44" name="Google Shape;44;p7"/>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p:cSld name="SECTION_HEADER_1_2">
    <p:bg>
      <p:bgPr>
        <a:solidFill>
          <a:schemeClr val="accent3"/>
        </a:solidFill>
        <a:effectLst/>
      </p:bgPr>
    </p:bg>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360000" y="684750"/>
            <a:ext cx="7869000" cy="3027300"/>
          </a:xfrm>
          <a:prstGeom prst="rect">
            <a:avLst/>
          </a:prstGeom>
        </p:spPr>
        <p:txBody>
          <a:bodyPr spcFirstLastPara="1" wrap="square" lIns="0" tIns="91425" rIns="91425" bIns="91425" anchor="t" anchorCtr="0">
            <a:norm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None/>
              <a:defRPr sz="6000">
                <a:solidFill>
                  <a:srgbClr val="FFFFFF"/>
                </a:solidFill>
              </a:defRPr>
            </a:lvl2pPr>
            <a:lvl3pPr lvl="2" rtl="0">
              <a:spcBef>
                <a:spcPts val="0"/>
              </a:spcBef>
              <a:spcAft>
                <a:spcPts val="0"/>
              </a:spcAft>
              <a:buClr>
                <a:srgbClr val="FFFFFF"/>
              </a:buClr>
              <a:buSzPts val="6000"/>
              <a:buNone/>
              <a:defRPr sz="6000">
                <a:solidFill>
                  <a:srgbClr val="FFFFFF"/>
                </a:solidFill>
              </a:defRPr>
            </a:lvl3pPr>
            <a:lvl4pPr lvl="3" rtl="0">
              <a:spcBef>
                <a:spcPts val="0"/>
              </a:spcBef>
              <a:spcAft>
                <a:spcPts val="0"/>
              </a:spcAft>
              <a:buClr>
                <a:srgbClr val="FFFFFF"/>
              </a:buClr>
              <a:buSzPts val="6000"/>
              <a:buNone/>
              <a:defRPr sz="6000">
                <a:solidFill>
                  <a:srgbClr val="FFFFFF"/>
                </a:solidFill>
              </a:defRPr>
            </a:lvl4pPr>
            <a:lvl5pPr lvl="4" rtl="0">
              <a:spcBef>
                <a:spcPts val="0"/>
              </a:spcBef>
              <a:spcAft>
                <a:spcPts val="0"/>
              </a:spcAft>
              <a:buClr>
                <a:srgbClr val="FFFFFF"/>
              </a:buClr>
              <a:buSzPts val="6000"/>
              <a:buNone/>
              <a:defRPr sz="6000">
                <a:solidFill>
                  <a:srgbClr val="FFFFFF"/>
                </a:solidFill>
              </a:defRPr>
            </a:lvl5pPr>
            <a:lvl6pPr lvl="5" rtl="0">
              <a:spcBef>
                <a:spcPts val="0"/>
              </a:spcBef>
              <a:spcAft>
                <a:spcPts val="0"/>
              </a:spcAft>
              <a:buClr>
                <a:srgbClr val="FFFFFF"/>
              </a:buClr>
              <a:buSzPts val="6000"/>
              <a:buNone/>
              <a:defRPr sz="6000">
                <a:solidFill>
                  <a:srgbClr val="FFFFFF"/>
                </a:solidFill>
              </a:defRPr>
            </a:lvl6pPr>
            <a:lvl7pPr lvl="6" rtl="0">
              <a:spcBef>
                <a:spcPts val="0"/>
              </a:spcBef>
              <a:spcAft>
                <a:spcPts val="0"/>
              </a:spcAft>
              <a:buClr>
                <a:srgbClr val="FFFFFF"/>
              </a:buClr>
              <a:buSzPts val="6000"/>
              <a:buNone/>
              <a:defRPr sz="6000">
                <a:solidFill>
                  <a:srgbClr val="FFFFFF"/>
                </a:solidFill>
              </a:defRPr>
            </a:lvl7pPr>
            <a:lvl8pPr lvl="7" rtl="0">
              <a:spcBef>
                <a:spcPts val="0"/>
              </a:spcBef>
              <a:spcAft>
                <a:spcPts val="0"/>
              </a:spcAft>
              <a:buClr>
                <a:srgbClr val="FFFFFF"/>
              </a:buClr>
              <a:buSzPts val="6000"/>
              <a:buNone/>
              <a:defRPr sz="6000">
                <a:solidFill>
                  <a:srgbClr val="FFFFFF"/>
                </a:solidFill>
              </a:defRPr>
            </a:lvl8pPr>
            <a:lvl9pPr lvl="8" rtl="0">
              <a:spcBef>
                <a:spcPts val="0"/>
              </a:spcBef>
              <a:spcAft>
                <a:spcPts val="0"/>
              </a:spcAft>
              <a:buClr>
                <a:srgbClr val="FFFFFF"/>
              </a:buClr>
              <a:buSzPts val="6000"/>
              <a:buNone/>
              <a:defRPr sz="6000">
                <a:solidFill>
                  <a:srgbClr val="FFFFFF"/>
                </a:solidFill>
              </a:defRPr>
            </a:lvl9pPr>
          </a:lstStyle>
          <a:p>
            <a:endParaRPr/>
          </a:p>
        </p:txBody>
      </p:sp>
      <p:pic>
        <p:nvPicPr>
          <p:cNvPr id="47" name="Google Shape;47;p8"/>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48" name="Google Shape;48;p8"/>
          <p:cNvPicPr preferRelativeResize="0"/>
          <p:nvPr/>
        </p:nvPicPr>
        <p:blipFill rotWithShape="1">
          <a:blip r:embed="rId3">
            <a:alphaModFix amt="10000"/>
          </a:blip>
          <a:srcRect t="6315" r="49320" b="7648"/>
          <a:stretch/>
        </p:blipFill>
        <p:spPr>
          <a:xfrm>
            <a:off x="6943600" y="1363744"/>
            <a:ext cx="2200400" cy="3779756"/>
          </a:xfrm>
          <a:prstGeom prst="rect">
            <a:avLst/>
          </a:prstGeom>
          <a:noFill/>
          <a:ln>
            <a:noFill/>
          </a:ln>
        </p:spPr>
      </p:pic>
      <p:sp>
        <p:nvSpPr>
          <p:cNvPr id="49" name="Google Shape;49;p8"/>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
        <p:nvSpPr>
          <p:cNvPr id="50" name="Google Shape;50;p8"/>
          <p:cNvSpPr txBox="1"/>
          <p:nvPr/>
        </p:nvSpPr>
        <p:spPr>
          <a:xfrm>
            <a:off x="360000" y="4749900"/>
            <a:ext cx="42183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pic>
        <p:nvPicPr>
          <p:cNvPr id="51" name="Google Shape;51;p8"/>
          <p:cNvPicPr preferRelativeResize="0"/>
          <p:nvPr/>
        </p:nvPicPr>
        <p:blipFill rotWithShape="1">
          <a:blip r:embed="rId4">
            <a:alphaModFix/>
          </a:blip>
          <a:srcRect l="5404" r="5413"/>
          <a:stretch/>
        </p:blipFill>
        <p:spPr>
          <a:xfrm>
            <a:off x="8547775" y="120250"/>
            <a:ext cx="455700" cy="5173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p:cSld name="SECTION_HEADER_1_1">
    <p:bg>
      <p:bgPr>
        <a:solidFill>
          <a:schemeClr val="lt2"/>
        </a:solidFill>
        <a:effectLst/>
      </p:bgPr>
    </p:bg>
    <p:spTree>
      <p:nvGrpSpPr>
        <p:cNvPr id="1" name="Shape 52"/>
        <p:cNvGrpSpPr/>
        <p:nvPr/>
      </p:nvGrpSpPr>
      <p:grpSpPr>
        <a:xfrm>
          <a:off x="0" y="0"/>
          <a:ext cx="0" cy="0"/>
          <a:chOff x="0" y="0"/>
          <a:chExt cx="0" cy="0"/>
        </a:xfrm>
      </p:grpSpPr>
      <p:sp>
        <p:nvSpPr>
          <p:cNvPr id="53" name="Google Shape;53;p9"/>
          <p:cNvSpPr txBox="1">
            <a:spLocks noGrp="1"/>
          </p:cNvSpPr>
          <p:nvPr>
            <p:ph type="title"/>
          </p:nvPr>
        </p:nvSpPr>
        <p:spPr>
          <a:xfrm>
            <a:off x="360000" y="684750"/>
            <a:ext cx="7869000" cy="3027300"/>
          </a:xfrm>
          <a:prstGeom prst="rect">
            <a:avLst/>
          </a:prstGeom>
        </p:spPr>
        <p:txBody>
          <a:bodyPr spcFirstLastPara="1" wrap="square" lIns="0" tIns="91425" rIns="91425" bIns="91425" anchor="t" anchorCtr="0">
            <a:normAutofit/>
          </a:bodyPr>
          <a:lstStyle>
            <a:lvl1pPr lvl="0" rtl="0">
              <a:spcBef>
                <a:spcPts val="0"/>
              </a:spcBef>
              <a:spcAft>
                <a:spcPts val="0"/>
              </a:spcAft>
              <a:buClr>
                <a:srgbClr val="1F454A"/>
              </a:buClr>
              <a:buSzPts val="6000"/>
              <a:buNone/>
              <a:defRPr sz="6000">
                <a:solidFill>
                  <a:srgbClr val="1F454A"/>
                </a:solidFill>
              </a:defRPr>
            </a:lvl1pPr>
            <a:lvl2pPr lvl="1" rtl="0">
              <a:spcBef>
                <a:spcPts val="0"/>
              </a:spcBef>
              <a:spcAft>
                <a:spcPts val="0"/>
              </a:spcAft>
              <a:buClr>
                <a:srgbClr val="FFFFFF"/>
              </a:buClr>
              <a:buSzPts val="6000"/>
              <a:buNone/>
              <a:defRPr sz="6000">
                <a:solidFill>
                  <a:srgbClr val="FFFFFF"/>
                </a:solidFill>
              </a:defRPr>
            </a:lvl2pPr>
            <a:lvl3pPr lvl="2" rtl="0">
              <a:spcBef>
                <a:spcPts val="0"/>
              </a:spcBef>
              <a:spcAft>
                <a:spcPts val="0"/>
              </a:spcAft>
              <a:buClr>
                <a:srgbClr val="FFFFFF"/>
              </a:buClr>
              <a:buSzPts val="6000"/>
              <a:buNone/>
              <a:defRPr sz="6000">
                <a:solidFill>
                  <a:srgbClr val="FFFFFF"/>
                </a:solidFill>
              </a:defRPr>
            </a:lvl3pPr>
            <a:lvl4pPr lvl="3" rtl="0">
              <a:spcBef>
                <a:spcPts val="0"/>
              </a:spcBef>
              <a:spcAft>
                <a:spcPts val="0"/>
              </a:spcAft>
              <a:buClr>
                <a:srgbClr val="FFFFFF"/>
              </a:buClr>
              <a:buSzPts val="6000"/>
              <a:buNone/>
              <a:defRPr sz="6000">
                <a:solidFill>
                  <a:srgbClr val="FFFFFF"/>
                </a:solidFill>
              </a:defRPr>
            </a:lvl4pPr>
            <a:lvl5pPr lvl="4" rtl="0">
              <a:spcBef>
                <a:spcPts val="0"/>
              </a:spcBef>
              <a:spcAft>
                <a:spcPts val="0"/>
              </a:spcAft>
              <a:buClr>
                <a:srgbClr val="FFFFFF"/>
              </a:buClr>
              <a:buSzPts val="6000"/>
              <a:buNone/>
              <a:defRPr sz="6000">
                <a:solidFill>
                  <a:srgbClr val="FFFFFF"/>
                </a:solidFill>
              </a:defRPr>
            </a:lvl5pPr>
            <a:lvl6pPr lvl="5" rtl="0">
              <a:spcBef>
                <a:spcPts val="0"/>
              </a:spcBef>
              <a:spcAft>
                <a:spcPts val="0"/>
              </a:spcAft>
              <a:buClr>
                <a:srgbClr val="FFFFFF"/>
              </a:buClr>
              <a:buSzPts val="6000"/>
              <a:buNone/>
              <a:defRPr sz="6000">
                <a:solidFill>
                  <a:srgbClr val="FFFFFF"/>
                </a:solidFill>
              </a:defRPr>
            </a:lvl6pPr>
            <a:lvl7pPr lvl="6" rtl="0">
              <a:spcBef>
                <a:spcPts val="0"/>
              </a:spcBef>
              <a:spcAft>
                <a:spcPts val="0"/>
              </a:spcAft>
              <a:buClr>
                <a:srgbClr val="FFFFFF"/>
              </a:buClr>
              <a:buSzPts val="6000"/>
              <a:buNone/>
              <a:defRPr sz="6000">
                <a:solidFill>
                  <a:srgbClr val="FFFFFF"/>
                </a:solidFill>
              </a:defRPr>
            </a:lvl7pPr>
            <a:lvl8pPr lvl="7" rtl="0">
              <a:spcBef>
                <a:spcPts val="0"/>
              </a:spcBef>
              <a:spcAft>
                <a:spcPts val="0"/>
              </a:spcAft>
              <a:buClr>
                <a:srgbClr val="FFFFFF"/>
              </a:buClr>
              <a:buSzPts val="6000"/>
              <a:buNone/>
              <a:defRPr sz="6000">
                <a:solidFill>
                  <a:srgbClr val="FFFFFF"/>
                </a:solidFill>
              </a:defRPr>
            </a:lvl8pPr>
            <a:lvl9pPr lvl="8" rtl="0">
              <a:spcBef>
                <a:spcPts val="0"/>
              </a:spcBef>
              <a:spcAft>
                <a:spcPts val="0"/>
              </a:spcAft>
              <a:buClr>
                <a:srgbClr val="FFFFFF"/>
              </a:buClr>
              <a:buSzPts val="6000"/>
              <a:buNone/>
              <a:defRPr sz="6000">
                <a:solidFill>
                  <a:srgbClr val="FFFFFF"/>
                </a:solidFill>
              </a:defRPr>
            </a:lvl9pPr>
          </a:lstStyle>
          <a:p>
            <a:endParaRPr/>
          </a:p>
        </p:txBody>
      </p:sp>
      <p:pic>
        <p:nvPicPr>
          <p:cNvPr id="54" name="Google Shape;54;p9"/>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55" name="Google Shape;55;p9"/>
          <p:cNvPicPr preferRelativeResize="0"/>
          <p:nvPr/>
        </p:nvPicPr>
        <p:blipFill rotWithShape="1">
          <a:blip r:embed="rId2">
            <a:alphaModFix amt="41000"/>
          </a:blip>
          <a:srcRect t="8299" r="49680" b="8366"/>
          <a:stretch/>
        </p:blipFill>
        <p:spPr>
          <a:xfrm>
            <a:off x="6943600" y="1455950"/>
            <a:ext cx="2200400" cy="3687552"/>
          </a:xfrm>
          <a:prstGeom prst="rect">
            <a:avLst/>
          </a:prstGeom>
          <a:noFill/>
          <a:ln>
            <a:noFill/>
          </a:ln>
        </p:spPr>
      </p:pic>
      <p:sp>
        <p:nvSpPr>
          <p:cNvPr id="56" name="Google Shape;56;p9"/>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1"/>
                </a:solidFill>
                <a:latin typeface="Fira Sans"/>
                <a:ea typeface="Fira Sans"/>
                <a:cs typeface="Fira Sans"/>
                <a:sym typeface="Fira Sans"/>
              </a:rPr>
              <a:t>Lift Schools</a:t>
            </a:r>
            <a:r>
              <a:rPr lang="en-GB" sz="650">
                <a:solidFill>
                  <a:schemeClr val="dk1"/>
                </a:solidFill>
                <a:latin typeface="Fira Sans Light"/>
                <a:ea typeface="Fira Sans Light"/>
                <a:cs typeface="Fira Sans Light"/>
                <a:sym typeface="Fira Sans Light"/>
              </a:rPr>
              <a:t> | We will provide </a:t>
            </a:r>
            <a:r>
              <a:rPr lang="en-GB" sz="650">
                <a:solidFill>
                  <a:schemeClr val="dk1"/>
                </a:solidFill>
                <a:latin typeface="Fira Sans SemiBold"/>
                <a:ea typeface="Fira Sans SemiBold"/>
                <a:cs typeface="Fira Sans SemiBold"/>
                <a:sym typeface="Fira Sans SemiBold"/>
              </a:rPr>
              <a:t>every child</a:t>
            </a:r>
            <a:r>
              <a:rPr lang="en-GB" sz="650">
                <a:solidFill>
                  <a:schemeClr val="dk1"/>
                </a:solidFill>
                <a:latin typeface="Fira Sans Light"/>
                <a:ea typeface="Fira Sans Light"/>
                <a:cs typeface="Fira Sans Light"/>
                <a:sym typeface="Fira Sans Light"/>
              </a:rPr>
              <a:t> with an </a:t>
            </a:r>
            <a:r>
              <a:rPr lang="en-GB" sz="650">
                <a:solidFill>
                  <a:schemeClr val="dk1"/>
                </a:solidFill>
                <a:latin typeface="Fira Sans SemiBold"/>
                <a:ea typeface="Fira Sans SemiBold"/>
                <a:cs typeface="Fira Sans SemiBold"/>
                <a:sym typeface="Fira Sans SemiBold"/>
              </a:rPr>
              <a:t>excellent education</a:t>
            </a:r>
            <a:r>
              <a:rPr lang="en-GB" sz="650">
                <a:solidFill>
                  <a:schemeClr val="dk1"/>
                </a:solidFill>
                <a:latin typeface="Fira Sans Light"/>
                <a:ea typeface="Fira Sans Light"/>
                <a:cs typeface="Fira Sans Light"/>
                <a:sym typeface="Fira Sans Light"/>
              </a:rPr>
              <a:t>, in </a:t>
            </a:r>
            <a:r>
              <a:rPr lang="en-GB" sz="650">
                <a:solidFill>
                  <a:schemeClr val="dk1"/>
                </a:solidFill>
                <a:latin typeface="Fira Sans SemiBold"/>
                <a:ea typeface="Fira Sans SemiBold"/>
                <a:cs typeface="Fira Sans SemiBold"/>
                <a:sym typeface="Fira Sans SemiBold"/>
              </a:rPr>
              <a:t>every classroom</a:t>
            </a:r>
            <a:r>
              <a:rPr lang="en-GB" sz="650">
                <a:solidFill>
                  <a:schemeClr val="dk1"/>
                </a:solidFill>
                <a:latin typeface="Fira Sans Light"/>
                <a:ea typeface="Fira Sans Light"/>
                <a:cs typeface="Fira Sans Light"/>
                <a:sym typeface="Fira Sans Light"/>
              </a:rPr>
              <a:t>, </a:t>
            </a:r>
            <a:r>
              <a:rPr lang="en-GB" sz="650">
                <a:solidFill>
                  <a:schemeClr val="dk1"/>
                </a:solidFill>
                <a:latin typeface="Fira Sans SemiBold"/>
                <a:ea typeface="Fira Sans SemiBold"/>
                <a:cs typeface="Fira Sans SemiBold"/>
                <a:sym typeface="Fira Sans SemiBold"/>
              </a:rPr>
              <a:t>every day</a:t>
            </a:r>
            <a:r>
              <a:rPr lang="en-GB" sz="650">
                <a:solidFill>
                  <a:schemeClr val="dk1"/>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57" name="Google Shape;57;p9"/>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solidFill>
                  <a:schemeClr val="dk1"/>
                </a:solidFill>
                <a:latin typeface="Fira Sans"/>
                <a:ea typeface="Fira Sans"/>
                <a:cs typeface="Fira Sans"/>
                <a:sym typeface="Fira Sans"/>
              </a:defRPr>
            </a:lvl1pPr>
            <a:lvl2pPr lvl="1" algn="l" rtl="0">
              <a:buNone/>
              <a:defRPr sz="650">
                <a:solidFill>
                  <a:schemeClr val="dk1"/>
                </a:solidFill>
                <a:latin typeface="Fira Sans"/>
                <a:ea typeface="Fira Sans"/>
                <a:cs typeface="Fira Sans"/>
                <a:sym typeface="Fira Sans"/>
              </a:defRPr>
            </a:lvl2pPr>
            <a:lvl3pPr lvl="2" algn="l" rtl="0">
              <a:buNone/>
              <a:defRPr sz="650">
                <a:solidFill>
                  <a:schemeClr val="dk1"/>
                </a:solidFill>
                <a:latin typeface="Fira Sans"/>
                <a:ea typeface="Fira Sans"/>
                <a:cs typeface="Fira Sans"/>
                <a:sym typeface="Fira Sans"/>
              </a:defRPr>
            </a:lvl3pPr>
            <a:lvl4pPr lvl="3" algn="l" rtl="0">
              <a:buNone/>
              <a:defRPr sz="650">
                <a:solidFill>
                  <a:schemeClr val="dk1"/>
                </a:solidFill>
                <a:latin typeface="Fira Sans"/>
                <a:ea typeface="Fira Sans"/>
                <a:cs typeface="Fira Sans"/>
                <a:sym typeface="Fira Sans"/>
              </a:defRPr>
            </a:lvl4pPr>
            <a:lvl5pPr lvl="4" algn="l" rtl="0">
              <a:buNone/>
              <a:defRPr sz="650">
                <a:solidFill>
                  <a:schemeClr val="dk1"/>
                </a:solidFill>
                <a:latin typeface="Fira Sans"/>
                <a:ea typeface="Fira Sans"/>
                <a:cs typeface="Fira Sans"/>
                <a:sym typeface="Fira Sans"/>
              </a:defRPr>
            </a:lvl5pPr>
            <a:lvl6pPr lvl="5" algn="l" rtl="0">
              <a:buNone/>
              <a:defRPr sz="650">
                <a:solidFill>
                  <a:schemeClr val="dk1"/>
                </a:solidFill>
                <a:latin typeface="Fira Sans"/>
                <a:ea typeface="Fira Sans"/>
                <a:cs typeface="Fira Sans"/>
                <a:sym typeface="Fira Sans"/>
              </a:defRPr>
            </a:lvl6pPr>
            <a:lvl7pPr lvl="6" algn="l" rtl="0">
              <a:buNone/>
              <a:defRPr sz="650">
                <a:solidFill>
                  <a:schemeClr val="dk1"/>
                </a:solidFill>
                <a:latin typeface="Fira Sans"/>
                <a:ea typeface="Fira Sans"/>
                <a:cs typeface="Fira Sans"/>
                <a:sym typeface="Fira Sans"/>
              </a:defRPr>
            </a:lvl7pPr>
            <a:lvl8pPr lvl="7" algn="l" rtl="0">
              <a:buNone/>
              <a:defRPr sz="650">
                <a:solidFill>
                  <a:schemeClr val="dk1"/>
                </a:solidFill>
                <a:latin typeface="Fira Sans"/>
                <a:ea typeface="Fira Sans"/>
                <a:cs typeface="Fira Sans"/>
                <a:sym typeface="Fira Sans"/>
              </a:defRPr>
            </a:lvl8pPr>
            <a:lvl9pPr lvl="8" algn="l" rtl="0">
              <a:buNone/>
              <a:defRPr sz="650">
                <a:solidFill>
                  <a:schemeClr val="dk1"/>
                </a:solidFill>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amp; photo">
  <p:cSld name="SECTION_HEADER_1_1_1">
    <p:bg>
      <p:bgPr>
        <a:solidFill>
          <a:schemeClr val="dk1"/>
        </a:solidFill>
        <a:effectLst/>
      </p:bgPr>
    </p:bg>
    <p:spTree>
      <p:nvGrpSpPr>
        <p:cNvPr id="1" name="Shape 58"/>
        <p:cNvGrpSpPr/>
        <p:nvPr/>
      </p:nvGrpSpPr>
      <p:grpSpPr>
        <a:xfrm>
          <a:off x="0" y="0"/>
          <a:ext cx="0" cy="0"/>
          <a:chOff x="0" y="0"/>
          <a:chExt cx="0" cy="0"/>
        </a:xfrm>
      </p:grpSpPr>
      <p:pic>
        <p:nvPicPr>
          <p:cNvPr id="59" name="Google Shape;59;p10"/>
          <p:cNvPicPr preferRelativeResize="0"/>
          <p:nvPr/>
        </p:nvPicPr>
        <p:blipFill rotWithShape="1">
          <a:blip r:embed="rId2">
            <a:alphaModFix/>
          </a:blip>
          <a:srcRect l="5428" r="5428"/>
          <a:stretch/>
        </p:blipFill>
        <p:spPr>
          <a:xfrm>
            <a:off x="8547775" y="120250"/>
            <a:ext cx="455700" cy="517300"/>
          </a:xfrm>
          <a:prstGeom prst="rect">
            <a:avLst/>
          </a:prstGeom>
          <a:noFill/>
          <a:ln>
            <a:noFill/>
          </a:ln>
        </p:spPr>
      </p:pic>
      <p:pic>
        <p:nvPicPr>
          <p:cNvPr id="60" name="Google Shape;60;p10"/>
          <p:cNvPicPr preferRelativeResize="0"/>
          <p:nvPr/>
        </p:nvPicPr>
        <p:blipFill rotWithShape="1">
          <a:blip r:embed="rId2">
            <a:alphaModFix amt="41000"/>
          </a:blip>
          <a:srcRect t="8299" r="49680" b="8366"/>
          <a:stretch/>
        </p:blipFill>
        <p:spPr>
          <a:xfrm>
            <a:off x="6943600" y="1455950"/>
            <a:ext cx="2200400" cy="3687552"/>
          </a:xfrm>
          <a:prstGeom prst="rect">
            <a:avLst/>
          </a:prstGeom>
          <a:noFill/>
          <a:ln>
            <a:noFill/>
          </a:ln>
        </p:spPr>
      </p:pic>
      <p:sp>
        <p:nvSpPr>
          <p:cNvPr id="61" name="Google Shape;61;p10"/>
          <p:cNvSpPr txBox="1">
            <a:spLocks noGrp="1"/>
          </p:cNvSpPr>
          <p:nvPr>
            <p:ph type="subTitle" idx="1"/>
          </p:nvPr>
        </p:nvSpPr>
        <p:spPr>
          <a:xfrm>
            <a:off x="360000" y="321150"/>
            <a:ext cx="4287600" cy="4078800"/>
          </a:xfrm>
          <a:prstGeom prst="rect">
            <a:avLst/>
          </a:prstGeom>
        </p:spPr>
        <p:txBody>
          <a:bodyPr spcFirstLastPara="1" wrap="square" lIns="0" tIns="91425" rIns="91425" bIns="91425" anchor="t" anchorCtr="0">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a:endParaRPr/>
          </a:p>
        </p:txBody>
      </p:sp>
      <p:sp>
        <p:nvSpPr>
          <p:cNvPr id="62" name="Google Shape;62;p10"/>
          <p:cNvSpPr>
            <a:spLocks noGrp="1"/>
          </p:cNvSpPr>
          <p:nvPr>
            <p:ph type="pic" idx="2"/>
          </p:nvPr>
        </p:nvSpPr>
        <p:spPr>
          <a:xfrm>
            <a:off x="4615375" y="-16325"/>
            <a:ext cx="4539000" cy="5160000"/>
          </a:xfrm>
          <a:prstGeom prst="rect">
            <a:avLst/>
          </a:prstGeom>
          <a:noFill/>
          <a:ln>
            <a:noFill/>
          </a:ln>
        </p:spPr>
      </p:sp>
      <p:sp>
        <p:nvSpPr>
          <p:cNvPr id="63" name="Google Shape;63;p10"/>
          <p:cNvSpPr txBox="1"/>
          <p:nvPr/>
        </p:nvSpPr>
        <p:spPr>
          <a:xfrm>
            <a:off x="360000" y="4749900"/>
            <a:ext cx="4159800" cy="3936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None/>
            </a:pPr>
            <a:r>
              <a:rPr lang="en-GB" sz="650" b="1">
                <a:solidFill>
                  <a:schemeClr val="dk2"/>
                </a:solidFill>
                <a:latin typeface="Fira Sans"/>
                <a:ea typeface="Fira Sans"/>
                <a:cs typeface="Fira Sans"/>
                <a:sym typeface="Fira Sans"/>
              </a:rPr>
              <a:t>Lift Schools</a:t>
            </a:r>
            <a:r>
              <a:rPr lang="en-GB" sz="650">
                <a:solidFill>
                  <a:schemeClr val="dk2"/>
                </a:solidFill>
                <a:latin typeface="Fira Sans Light"/>
                <a:ea typeface="Fira Sans Light"/>
                <a:cs typeface="Fira Sans Light"/>
                <a:sym typeface="Fira Sans Light"/>
              </a:rPr>
              <a:t> | We will provide </a:t>
            </a:r>
            <a:r>
              <a:rPr lang="en-GB" sz="650">
                <a:solidFill>
                  <a:schemeClr val="dk2"/>
                </a:solidFill>
                <a:latin typeface="Fira Sans SemiBold"/>
                <a:ea typeface="Fira Sans SemiBold"/>
                <a:cs typeface="Fira Sans SemiBold"/>
                <a:sym typeface="Fira Sans SemiBold"/>
              </a:rPr>
              <a:t>every child</a:t>
            </a:r>
            <a:r>
              <a:rPr lang="en-GB" sz="650">
                <a:solidFill>
                  <a:schemeClr val="dk2"/>
                </a:solidFill>
                <a:latin typeface="Fira Sans Light"/>
                <a:ea typeface="Fira Sans Light"/>
                <a:cs typeface="Fira Sans Light"/>
                <a:sym typeface="Fira Sans Light"/>
              </a:rPr>
              <a:t> with an </a:t>
            </a:r>
            <a:r>
              <a:rPr lang="en-GB" sz="650">
                <a:solidFill>
                  <a:schemeClr val="dk2"/>
                </a:solidFill>
                <a:latin typeface="Fira Sans SemiBold"/>
                <a:ea typeface="Fira Sans SemiBold"/>
                <a:cs typeface="Fira Sans SemiBold"/>
                <a:sym typeface="Fira Sans SemiBold"/>
              </a:rPr>
              <a:t>excellent education</a:t>
            </a:r>
            <a:r>
              <a:rPr lang="en-GB" sz="650">
                <a:solidFill>
                  <a:schemeClr val="dk2"/>
                </a:solidFill>
                <a:latin typeface="Fira Sans Light"/>
                <a:ea typeface="Fira Sans Light"/>
                <a:cs typeface="Fira Sans Light"/>
                <a:sym typeface="Fira Sans Light"/>
              </a:rPr>
              <a:t>, in </a:t>
            </a:r>
            <a:r>
              <a:rPr lang="en-GB" sz="650">
                <a:solidFill>
                  <a:schemeClr val="dk2"/>
                </a:solidFill>
                <a:latin typeface="Fira Sans SemiBold"/>
                <a:ea typeface="Fira Sans SemiBold"/>
                <a:cs typeface="Fira Sans SemiBold"/>
                <a:sym typeface="Fira Sans SemiBold"/>
              </a:rPr>
              <a:t>every classroom</a:t>
            </a:r>
            <a:r>
              <a:rPr lang="en-GB" sz="650">
                <a:solidFill>
                  <a:schemeClr val="dk2"/>
                </a:solidFill>
                <a:latin typeface="Fira Sans Light"/>
                <a:ea typeface="Fira Sans Light"/>
                <a:cs typeface="Fira Sans Light"/>
                <a:sym typeface="Fira Sans Light"/>
              </a:rPr>
              <a:t>, </a:t>
            </a:r>
            <a:r>
              <a:rPr lang="en-GB" sz="650">
                <a:solidFill>
                  <a:schemeClr val="dk2"/>
                </a:solidFill>
                <a:latin typeface="Fira Sans SemiBold"/>
                <a:ea typeface="Fira Sans SemiBold"/>
                <a:cs typeface="Fira Sans SemiBold"/>
                <a:sym typeface="Fira Sans SemiBold"/>
              </a:rPr>
              <a:t>every day</a:t>
            </a:r>
            <a:r>
              <a:rPr lang="en-GB" sz="650">
                <a:solidFill>
                  <a:schemeClr val="dk2"/>
                </a:solidFill>
                <a:latin typeface="Fira Sans Light"/>
                <a:ea typeface="Fira Sans Light"/>
                <a:cs typeface="Fira Sans Light"/>
                <a:sym typeface="Fira Sans Light"/>
              </a:rPr>
              <a:t>.</a:t>
            </a:r>
            <a:endParaRPr sz="1800">
              <a:solidFill>
                <a:schemeClr val="dk1"/>
              </a:solidFill>
              <a:latin typeface="Fira Sans"/>
              <a:ea typeface="Fira Sans"/>
              <a:cs typeface="Fira Sans"/>
              <a:sym typeface="Fira Sans"/>
            </a:endParaRPr>
          </a:p>
        </p:txBody>
      </p:sp>
      <p:sp>
        <p:nvSpPr>
          <p:cNvPr id="64" name="Google Shape;64;p10"/>
          <p:cNvSpPr txBox="1">
            <a:spLocks noGrp="1"/>
          </p:cNvSpPr>
          <p:nvPr>
            <p:ph type="sldNum" idx="12"/>
          </p:nvPr>
        </p:nvSpPr>
        <p:spPr>
          <a:xfrm>
            <a:off x="0" y="4749900"/>
            <a:ext cx="227700" cy="393600"/>
          </a:xfrm>
          <a:prstGeom prst="rect">
            <a:avLst/>
          </a:prstGeom>
        </p:spPr>
        <p:txBody>
          <a:bodyPr spcFirstLastPara="1" wrap="square" lIns="91425" tIns="91425" rIns="91425" bIns="91425" anchor="ctr" anchorCtr="0">
            <a:normAutofit/>
          </a:bodyPr>
          <a:lstStyle>
            <a:lvl1pPr lvl="0" algn="l" rtl="0">
              <a:buNone/>
              <a:defRPr sz="650">
                <a:latin typeface="Fira Sans"/>
                <a:ea typeface="Fira Sans"/>
                <a:cs typeface="Fira Sans"/>
                <a:sym typeface="Fira Sans"/>
              </a:defRPr>
            </a:lvl1pPr>
            <a:lvl2pPr lvl="1" algn="l" rtl="0">
              <a:buNone/>
              <a:defRPr sz="650">
                <a:latin typeface="Fira Sans"/>
                <a:ea typeface="Fira Sans"/>
                <a:cs typeface="Fira Sans"/>
                <a:sym typeface="Fira Sans"/>
              </a:defRPr>
            </a:lvl2pPr>
            <a:lvl3pPr lvl="2" algn="l" rtl="0">
              <a:buNone/>
              <a:defRPr sz="650">
                <a:latin typeface="Fira Sans"/>
                <a:ea typeface="Fira Sans"/>
                <a:cs typeface="Fira Sans"/>
                <a:sym typeface="Fira Sans"/>
              </a:defRPr>
            </a:lvl3pPr>
            <a:lvl4pPr lvl="3" algn="l" rtl="0">
              <a:buNone/>
              <a:defRPr sz="650">
                <a:latin typeface="Fira Sans"/>
                <a:ea typeface="Fira Sans"/>
                <a:cs typeface="Fira Sans"/>
                <a:sym typeface="Fira Sans"/>
              </a:defRPr>
            </a:lvl4pPr>
            <a:lvl5pPr lvl="4" algn="l" rtl="0">
              <a:buNone/>
              <a:defRPr sz="650">
                <a:latin typeface="Fira Sans"/>
                <a:ea typeface="Fira Sans"/>
                <a:cs typeface="Fira Sans"/>
                <a:sym typeface="Fira Sans"/>
              </a:defRPr>
            </a:lvl5pPr>
            <a:lvl6pPr lvl="5" algn="l" rtl="0">
              <a:buNone/>
              <a:defRPr sz="650">
                <a:latin typeface="Fira Sans"/>
                <a:ea typeface="Fira Sans"/>
                <a:cs typeface="Fira Sans"/>
                <a:sym typeface="Fira Sans"/>
              </a:defRPr>
            </a:lvl6pPr>
            <a:lvl7pPr lvl="6" algn="l" rtl="0">
              <a:buNone/>
              <a:defRPr sz="650">
                <a:latin typeface="Fira Sans"/>
                <a:ea typeface="Fira Sans"/>
                <a:cs typeface="Fira Sans"/>
                <a:sym typeface="Fira Sans"/>
              </a:defRPr>
            </a:lvl7pPr>
            <a:lvl8pPr lvl="7" algn="l" rtl="0">
              <a:buNone/>
              <a:defRPr sz="650">
                <a:latin typeface="Fira Sans"/>
                <a:ea typeface="Fira Sans"/>
                <a:cs typeface="Fira Sans"/>
                <a:sym typeface="Fira Sans"/>
              </a:defRPr>
            </a:lvl8pPr>
            <a:lvl9pPr lvl="8" algn="l" rtl="0">
              <a:buNone/>
              <a:defRPr sz="650">
                <a:latin typeface="Fira Sans"/>
                <a:ea typeface="Fira Sans"/>
                <a:cs typeface="Fira Sans"/>
                <a:sym typeface="Fira Sans"/>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1pPr>
            <a:lvl2pPr lvl="1">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2pPr>
            <a:lvl3pPr lvl="2">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3pPr>
            <a:lvl4pPr lvl="3">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4pPr>
            <a:lvl5pPr lvl="4">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5pPr>
            <a:lvl6pPr lvl="5">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6pPr>
            <a:lvl7pPr lvl="6">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7pPr>
            <a:lvl8pPr lvl="7">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8pPr>
            <a:lvl9pPr lvl="8">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Fira Sans"/>
              <a:buChar char="●"/>
              <a:defRPr sz="1800">
                <a:solidFill>
                  <a:schemeClr val="dk1"/>
                </a:solidFill>
                <a:latin typeface="Fira Sans"/>
                <a:ea typeface="Fira Sans"/>
                <a:cs typeface="Fira Sans"/>
                <a:sym typeface="Fira Sans"/>
              </a:defRPr>
            </a:lvl1pPr>
            <a:lvl2pPr marL="914400" lvl="1"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2pPr>
            <a:lvl3pPr marL="1371600" lvl="2"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3pPr>
            <a:lvl4pPr marL="1828800" lvl="3"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4pPr>
            <a:lvl5pPr marL="2286000" lvl="4"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5pPr>
            <a:lvl6pPr marL="2743200" lvl="5"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6pPr>
            <a:lvl7pPr marL="3200400" lvl="6"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7pPr>
            <a:lvl8pPr marL="3657600" lvl="7"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8pPr>
            <a:lvl9pPr marL="4114800" lvl="8" indent="-317500">
              <a:lnSpc>
                <a:spcPct val="115000"/>
              </a:lnSpc>
              <a:spcBef>
                <a:spcPts val="0"/>
              </a:spcBef>
              <a:spcAft>
                <a:spcPts val="0"/>
              </a:spcAft>
              <a:buClr>
                <a:schemeClr val="dk1"/>
              </a:buClr>
              <a:buSzPts val="1400"/>
              <a:buFont typeface="Fira Sans"/>
              <a:buChar char="■"/>
              <a:defRPr>
                <a:solidFill>
                  <a:schemeClr val="dk1"/>
                </a:solidFill>
                <a:latin typeface="Fira Sans"/>
                <a:ea typeface="Fira Sans"/>
                <a:cs typeface="Fira Sans"/>
                <a:sym typeface="Fira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
        <p:nvSpPr>
          <p:cNvPr id="3" name="TextBox 2">
            <a:extLst>
              <a:ext uri="{FF2B5EF4-FFF2-40B4-BE49-F238E27FC236}">
                <a16:creationId xmlns:a16="http://schemas.microsoft.com/office/drawing/2014/main" id="{103AE8E9-2A3A-540C-725F-EFE3FE27F8C1}"/>
              </a:ext>
            </a:extLst>
          </p:cNvPr>
          <p:cNvSpPr txBox="1"/>
          <p:nvPr>
            <p:extLst>
              <p:ext uri="{1162E1C5-73C7-4A58-AE30-91384D911F3F}">
                <p184:classification xmlns:p184="http://schemas.microsoft.com/office/powerpoint/2018/4/main" val="ftr"/>
              </p:ext>
            </p:extLst>
          </p:nvPr>
        </p:nvSpPr>
        <p:spPr>
          <a:xfrm>
            <a:off x="4312412" y="4927600"/>
            <a:ext cx="544513" cy="152400"/>
          </a:xfrm>
          <a:prstGeom prst="rect">
            <a:avLst/>
          </a:prstGeom>
        </p:spPr>
        <p:txBody>
          <a:bodyPr horzOverflow="overflow" lIns="0" tIns="0" rIns="0" bIns="0">
            <a:spAutoFit/>
          </a:bodyPr>
          <a:lstStyle/>
          <a:p>
            <a:pPr algn="l"/>
            <a:r>
              <a:rPr lang="en-GB" sz="1000">
                <a:solidFill>
                  <a:srgbClr val="000000">
                    <a:alpha val="50000"/>
                  </a:srgbClr>
                </a:solidFill>
                <a:latin typeface="Aptos" panose="020B0004020202020204" pitchFamily="34" charset="0"/>
              </a:rPr>
              <a:t>OFFICIAL</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32"/>
          <p:cNvPicPr preferRelativeResize="0"/>
          <p:nvPr/>
        </p:nvPicPr>
        <p:blipFill>
          <a:blip r:embed="rId3">
            <a:alphaModFix/>
          </a:blip>
          <a:stretch>
            <a:fillRect/>
          </a:stretch>
        </p:blipFill>
        <p:spPr>
          <a:xfrm>
            <a:off x="5127725" y="2680800"/>
            <a:ext cx="4016276" cy="2475951"/>
          </a:xfrm>
          <a:prstGeom prst="rect">
            <a:avLst/>
          </a:prstGeom>
          <a:noFill/>
          <a:ln>
            <a:noFill/>
          </a:ln>
        </p:spPr>
      </p:pic>
      <p:pic>
        <p:nvPicPr>
          <p:cNvPr id="212" name="Google Shape;212;p32" title="LiftMontgomery_Standard_Neutral(RGB).png"/>
          <p:cNvPicPr preferRelativeResize="0"/>
          <p:nvPr/>
        </p:nvPicPr>
        <p:blipFill>
          <a:blip r:embed="rId4">
            <a:alphaModFix/>
          </a:blip>
          <a:stretch>
            <a:fillRect/>
          </a:stretch>
        </p:blipFill>
        <p:spPr>
          <a:xfrm>
            <a:off x="358725" y="1871877"/>
            <a:ext cx="4702326" cy="1692200"/>
          </a:xfrm>
          <a:prstGeom prst="rect">
            <a:avLst/>
          </a:prstGeom>
          <a:noFill/>
          <a:ln>
            <a:noFill/>
          </a:ln>
        </p:spPr>
      </p:pic>
      <p:pic>
        <p:nvPicPr>
          <p:cNvPr id="213" name="Google Shape;213;p32"/>
          <p:cNvPicPr preferRelativeResize="0"/>
          <p:nvPr/>
        </p:nvPicPr>
        <p:blipFill>
          <a:blip r:embed="rId5">
            <a:alphaModFix/>
          </a:blip>
          <a:stretch>
            <a:fillRect/>
          </a:stretch>
        </p:blipFill>
        <p:spPr>
          <a:xfrm>
            <a:off x="5809613" y="224663"/>
            <a:ext cx="2981325" cy="1533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1"/>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Parent comments pre Transition Project</a:t>
            </a:r>
            <a:endParaRPr/>
          </a:p>
        </p:txBody>
      </p:sp>
      <p:sp>
        <p:nvSpPr>
          <p:cNvPr id="283" name="Google Shape;283;p41"/>
          <p:cNvSpPr txBox="1"/>
          <p:nvPr/>
        </p:nvSpPr>
        <p:spPr>
          <a:xfrm>
            <a:off x="467150" y="1068450"/>
            <a:ext cx="8587500" cy="3601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latin typeface="Fira Sans"/>
                <a:ea typeface="Fira Sans"/>
                <a:cs typeface="Fira Sans"/>
                <a:sym typeface="Fira Sans"/>
              </a:rPr>
              <a:t>Please put in place transition sessions for parents and children together.</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I confidently say that Montgomery Lift school outstanding. All teachers and staff are amazing.</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I am not sure if my child is confident but I am sure he will surprise me.</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I confidently say my daughter will enjoy her new class.</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I am happy with the transition.</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Initially full day sessions as opposed to half day will be tricky. My daughter will need support with this.</a:t>
            </a:r>
            <a:endParaRPr>
              <a:solidFill>
                <a:schemeClr val="dk1"/>
              </a:solidFill>
              <a:latin typeface="Fira Sans"/>
              <a:ea typeface="Fira Sans"/>
              <a:cs typeface="Fira Sans"/>
              <a:sym typeface="Fira Sans"/>
            </a:endParaRPr>
          </a:p>
          <a:p>
            <a:pPr marL="0" lvl="0" indent="0" algn="l" rtl="0">
              <a:spcBef>
                <a:spcPts val="0"/>
              </a:spcBef>
              <a:spcAft>
                <a:spcPts val="0"/>
              </a:spcAft>
              <a:buNone/>
            </a:pPr>
            <a:r>
              <a:rPr lang="en-GB">
                <a:solidFill>
                  <a:schemeClr val="dk1"/>
                </a:solidFill>
                <a:latin typeface="Fira Sans"/>
                <a:ea typeface="Fira Sans"/>
                <a:cs typeface="Fira Sans"/>
                <a:sym typeface="Fira Sans"/>
              </a:rPr>
              <a:t>Thank you so much. I am feeling so happy to attend this meeting on my first child’s first Primary school.</a:t>
            </a:r>
            <a:endParaRPr>
              <a:solidFill>
                <a:schemeClr val="dk1"/>
              </a:solidFill>
              <a:latin typeface="Fira Sans"/>
              <a:ea typeface="Fira Sans"/>
              <a:cs typeface="Fira Sans"/>
              <a:sym typeface="Fira Sans"/>
            </a:endParaRPr>
          </a:p>
          <a:p>
            <a:pPr marL="0" lvl="0" indent="0" algn="l" rtl="0">
              <a:spcBef>
                <a:spcPts val="0"/>
              </a:spcBef>
              <a:spcAft>
                <a:spcPts val="0"/>
              </a:spcAft>
              <a:buNone/>
            </a:pPr>
            <a:endParaRPr sz="1800">
              <a:solidFill>
                <a:schemeClr val="dk1"/>
              </a:solidFill>
              <a:latin typeface="Fira Sans"/>
              <a:ea typeface="Fira Sans"/>
              <a:cs typeface="Fira Sans"/>
              <a:sym typeface="Fira Sans"/>
            </a:endParaRPr>
          </a:p>
          <a:p>
            <a:pPr marL="0" lvl="0" indent="0" algn="l" rtl="0">
              <a:spcBef>
                <a:spcPts val="0"/>
              </a:spcBef>
              <a:spcAft>
                <a:spcPts val="0"/>
              </a:spcAft>
              <a:buNone/>
            </a:pPr>
            <a:endParaRPr sz="1800">
              <a:solidFill>
                <a:schemeClr val="dk1"/>
              </a:solidFill>
              <a:latin typeface="Fira Sans"/>
              <a:ea typeface="Fira Sans"/>
              <a:cs typeface="Fira Sans"/>
              <a:sym typeface="Fira Sans"/>
            </a:endParaRPr>
          </a:p>
          <a:p>
            <a:pPr marL="0" lvl="0" indent="0" algn="l" rtl="0">
              <a:spcBef>
                <a:spcPts val="0"/>
              </a:spcBef>
              <a:spcAft>
                <a:spcPts val="0"/>
              </a:spcAft>
              <a:buNone/>
            </a:pPr>
            <a:endParaRPr sz="1800">
              <a:solidFill>
                <a:schemeClr val="dk1"/>
              </a:solidFill>
              <a:latin typeface="Fira Sans"/>
              <a:ea typeface="Fira Sans"/>
              <a:cs typeface="Fira Sans"/>
              <a:sym typeface="Fira Sans"/>
            </a:endParaRPr>
          </a:p>
        </p:txBody>
      </p:sp>
      <p:pic>
        <p:nvPicPr>
          <p:cNvPr id="284" name="Google Shape;284;p41"/>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85" name="Google Shape;285;p41"/>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2"/>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sz="2300"/>
              <a:t>Impact and Outcomes - Parents</a:t>
            </a:r>
            <a:endParaRPr sz="2300"/>
          </a:p>
        </p:txBody>
      </p:sp>
      <p:sp>
        <p:nvSpPr>
          <p:cNvPr id="291" name="Google Shape;291;p42"/>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GB" sz="1200"/>
              <a:t>AFTER:</a:t>
            </a:r>
            <a:endParaRPr sz="1200"/>
          </a:p>
          <a:p>
            <a:pPr marL="457200" lvl="0" indent="-304800" algn="l" rtl="0">
              <a:lnSpc>
                <a:spcPct val="150000"/>
              </a:lnSpc>
              <a:spcBef>
                <a:spcPts val="1200"/>
              </a:spcBef>
              <a:spcAft>
                <a:spcPts val="0"/>
              </a:spcAft>
              <a:buSzPts val="1200"/>
              <a:buChar char="-"/>
            </a:pPr>
            <a:r>
              <a:rPr lang="en-GB" sz="1200"/>
              <a:t>15 parents completed the post questionnaire.  </a:t>
            </a:r>
            <a:endParaRPr sz="1200"/>
          </a:p>
          <a:p>
            <a:pPr marL="457200" lvl="0" indent="-304800" algn="l" rtl="0">
              <a:lnSpc>
                <a:spcPct val="150000"/>
              </a:lnSpc>
              <a:spcBef>
                <a:spcPts val="0"/>
              </a:spcBef>
              <a:spcAft>
                <a:spcPts val="0"/>
              </a:spcAft>
              <a:buSzPts val="1200"/>
              <a:buChar char="-"/>
            </a:pPr>
            <a:r>
              <a:rPr lang="en-GB" sz="1200"/>
              <a:t>100% agreed that the schools gave them information about support for my child’s transition. </a:t>
            </a:r>
            <a:endParaRPr sz="1200"/>
          </a:p>
          <a:p>
            <a:pPr marL="457200" lvl="0" indent="-304800" algn="l" rtl="0">
              <a:lnSpc>
                <a:spcPct val="150000"/>
              </a:lnSpc>
              <a:spcBef>
                <a:spcPts val="0"/>
              </a:spcBef>
              <a:spcAft>
                <a:spcPts val="0"/>
              </a:spcAft>
              <a:buSzPts val="1200"/>
              <a:buChar char="-"/>
            </a:pPr>
            <a:r>
              <a:rPr lang="en-GB" sz="1200"/>
              <a:t>- 94% agreed and 6% partially agreed that the schools involved me in conversations or decisions about my child’s transitions.</a:t>
            </a:r>
            <a:endParaRPr sz="1200"/>
          </a:p>
          <a:p>
            <a:pPr marL="457200" lvl="0" indent="-304800" algn="l" rtl="0">
              <a:lnSpc>
                <a:spcPct val="150000"/>
              </a:lnSpc>
              <a:spcBef>
                <a:spcPts val="0"/>
              </a:spcBef>
              <a:spcAft>
                <a:spcPts val="0"/>
              </a:spcAft>
              <a:buSzPts val="1200"/>
              <a:buChar char="-"/>
            </a:pPr>
            <a:r>
              <a:rPr lang="en-GB" sz="1200"/>
              <a:t>100% agreed that the schools offered me support relating to my child’s transition.</a:t>
            </a:r>
            <a:endParaRPr sz="1200"/>
          </a:p>
          <a:p>
            <a:pPr marL="457200" lvl="0" indent="-304800" algn="l" rtl="0">
              <a:lnSpc>
                <a:spcPct val="150000"/>
              </a:lnSpc>
              <a:spcBef>
                <a:spcPts val="0"/>
              </a:spcBef>
              <a:spcAft>
                <a:spcPts val="0"/>
              </a:spcAft>
              <a:buSzPts val="1200"/>
              <a:buChar char="-"/>
            </a:pPr>
            <a:r>
              <a:rPr lang="en-GB" sz="1200"/>
              <a:t>100% agreed that they felt confident in their child’s transition.</a:t>
            </a:r>
            <a:endParaRPr sz="1200"/>
          </a:p>
          <a:p>
            <a:pPr marL="457200" lvl="0" indent="-304800" algn="l" rtl="0">
              <a:lnSpc>
                <a:spcPct val="150000"/>
              </a:lnSpc>
              <a:spcBef>
                <a:spcPts val="0"/>
              </a:spcBef>
              <a:spcAft>
                <a:spcPts val="0"/>
              </a:spcAft>
              <a:buSzPts val="1200"/>
              <a:buChar char="-"/>
            </a:pPr>
            <a:r>
              <a:rPr lang="en-GB" sz="1200"/>
              <a:t>100% agreed that they felt their child feels confident in their transition.</a:t>
            </a:r>
            <a:endParaRPr sz="1200"/>
          </a:p>
          <a:p>
            <a:pPr marL="0" lvl="0" indent="0" algn="l" rtl="0">
              <a:lnSpc>
                <a:spcPct val="150000"/>
              </a:lnSpc>
              <a:spcBef>
                <a:spcPts val="1200"/>
              </a:spcBef>
              <a:spcAft>
                <a:spcPts val="1200"/>
              </a:spcAft>
              <a:buNone/>
            </a:pPr>
            <a:endParaRPr sz="1200"/>
          </a:p>
        </p:txBody>
      </p:sp>
      <p:pic>
        <p:nvPicPr>
          <p:cNvPr id="292" name="Google Shape;292;p42"/>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93" name="Google Shape;293;p42"/>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3"/>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sz="2300"/>
              <a:t>Impact and Outcomes - Parent Comments</a:t>
            </a:r>
            <a:endParaRPr sz="2300"/>
          </a:p>
        </p:txBody>
      </p:sp>
      <p:sp>
        <p:nvSpPr>
          <p:cNvPr id="299" name="Google Shape;299;p43"/>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GB" sz="1200"/>
              <a:t>They are reliable. Love their teaching style. Thank you for everything.</a:t>
            </a:r>
            <a:endParaRPr sz="1200"/>
          </a:p>
          <a:p>
            <a:pPr marL="0" lvl="0" indent="0" algn="l" rtl="0">
              <a:lnSpc>
                <a:spcPct val="150000"/>
              </a:lnSpc>
              <a:spcBef>
                <a:spcPts val="1200"/>
              </a:spcBef>
              <a:spcAft>
                <a:spcPts val="0"/>
              </a:spcAft>
              <a:buNone/>
            </a:pPr>
            <a:r>
              <a:rPr lang="en-GB" sz="1200"/>
              <a:t>They all work very well. I saw a good and great thing in my child.</a:t>
            </a:r>
            <a:endParaRPr sz="1200"/>
          </a:p>
          <a:p>
            <a:pPr marL="0" lvl="0" indent="0" algn="l" rtl="0">
              <a:lnSpc>
                <a:spcPct val="150000"/>
              </a:lnSpc>
              <a:spcBef>
                <a:spcPts val="1200"/>
              </a:spcBef>
              <a:spcAft>
                <a:spcPts val="0"/>
              </a:spcAft>
              <a:buNone/>
            </a:pPr>
            <a:r>
              <a:rPr lang="en-GB" sz="1200"/>
              <a:t>Very happy and thank you to all the staff (Nursery and Reception) for all their support and helping my child to settle into Reception. Thank you.</a:t>
            </a:r>
            <a:endParaRPr sz="1200"/>
          </a:p>
          <a:p>
            <a:pPr marL="0" lvl="0" indent="0" algn="l" rtl="0">
              <a:lnSpc>
                <a:spcPct val="150000"/>
              </a:lnSpc>
              <a:spcBef>
                <a:spcPts val="1200"/>
              </a:spcBef>
              <a:spcAft>
                <a:spcPts val="0"/>
              </a:spcAft>
              <a:buNone/>
            </a:pPr>
            <a:r>
              <a:rPr lang="en-GB" sz="1200"/>
              <a:t>We liked the support, love and care.</a:t>
            </a:r>
            <a:endParaRPr sz="1200"/>
          </a:p>
          <a:p>
            <a:pPr marL="0" lvl="0" indent="0" algn="l" rtl="0">
              <a:lnSpc>
                <a:spcPct val="150000"/>
              </a:lnSpc>
              <a:spcBef>
                <a:spcPts val="1200"/>
              </a:spcBef>
              <a:spcAft>
                <a:spcPts val="0"/>
              </a:spcAft>
              <a:buNone/>
            </a:pPr>
            <a:r>
              <a:rPr lang="en-GB" sz="1200"/>
              <a:t>We are happy with our child’s new school. She has settled in so quickly.</a:t>
            </a:r>
            <a:endParaRPr sz="1200"/>
          </a:p>
          <a:p>
            <a:pPr marL="0" lvl="0" indent="0" algn="l" rtl="0">
              <a:lnSpc>
                <a:spcPct val="150000"/>
              </a:lnSpc>
              <a:spcBef>
                <a:spcPts val="1200"/>
              </a:spcBef>
              <a:spcAft>
                <a:spcPts val="0"/>
              </a:spcAft>
              <a:buNone/>
            </a:pPr>
            <a:r>
              <a:rPr lang="en-GB" sz="1200"/>
              <a:t>Everything is good and my son is happy.</a:t>
            </a:r>
            <a:endParaRPr sz="1200"/>
          </a:p>
          <a:p>
            <a:pPr marL="0" lvl="0" indent="0" algn="l" rtl="0">
              <a:lnSpc>
                <a:spcPct val="150000"/>
              </a:lnSpc>
              <a:spcBef>
                <a:spcPts val="1200"/>
              </a:spcBef>
              <a:spcAft>
                <a:spcPts val="0"/>
              </a:spcAft>
              <a:buNone/>
            </a:pPr>
            <a:endParaRPr sz="1200" b="1">
              <a:solidFill>
                <a:schemeClr val="dk1"/>
              </a:solidFill>
            </a:endParaRPr>
          </a:p>
          <a:p>
            <a:pPr marL="0" lvl="0" indent="0" algn="l" rtl="0">
              <a:lnSpc>
                <a:spcPct val="150000"/>
              </a:lnSpc>
              <a:spcBef>
                <a:spcPts val="1200"/>
              </a:spcBef>
              <a:spcAft>
                <a:spcPts val="0"/>
              </a:spcAft>
              <a:buNone/>
            </a:pPr>
            <a:endParaRPr sz="1200" b="1">
              <a:solidFill>
                <a:schemeClr val="dk1"/>
              </a:solidFill>
            </a:endParaRPr>
          </a:p>
          <a:p>
            <a:pPr marL="0" lvl="0" indent="0" algn="l" rtl="0">
              <a:lnSpc>
                <a:spcPct val="150000"/>
              </a:lnSpc>
              <a:spcBef>
                <a:spcPts val="1200"/>
              </a:spcBef>
              <a:spcAft>
                <a:spcPts val="1200"/>
              </a:spcAft>
              <a:buNone/>
            </a:pPr>
            <a:endParaRPr sz="1200" b="1"/>
          </a:p>
        </p:txBody>
      </p:sp>
      <p:pic>
        <p:nvPicPr>
          <p:cNvPr id="300" name="Google Shape;300;p43"/>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301" name="Google Shape;301;p43"/>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4"/>
          <p:cNvSpPr txBox="1">
            <a:spLocks noGrp="1"/>
          </p:cNvSpPr>
          <p:nvPr>
            <p:ph type="title"/>
          </p:nvPr>
        </p:nvSpPr>
        <p:spPr>
          <a:xfrm>
            <a:off x="118400" y="0"/>
            <a:ext cx="8163000" cy="7704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Reflections - what next? Gracelands </a:t>
            </a:r>
            <a:endParaRPr/>
          </a:p>
          <a:p>
            <a:pPr marL="0" lvl="0" indent="0" algn="l" rtl="0">
              <a:spcBef>
                <a:spcPts val="0"/>
              </a:spcBef>
              <a:spcAft>
                <a:spcPts val="0"/>
              </a:spcAft>
              <a:buNone/>
            </a:pPr>
            <a:r>
              <a:rPr lang="en-GB"/>
              <a:t>Nursery School</a:t>
            </a:r>
            <a:endParaRPr/>
          </a:p>
        </p:txBody>
      </p:sp>
      <p:sp>
        <p:nvSpPr>
          <p:cNvPr id="307" name="Google Shape;307;p44"/>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457200" lvl="0" indent="-298450" algn="l" rtl="0">
              <a:lnSpc>
                <a:spcPct val="150000"/>
              </a:lnSpc>
              <a:spcBef>
                <a:spcPts val="0"/>
              </a:spcBef>
              <a:spcAft>
                <a:spcPts val="0"/>
              </a:spcAft>
              <a:buSzPts val="1100"/>
              <a:buChar char="●"/>
            </a:pPr>
            <a:r>
              <a:rPr lang="en-GB" sz="1200"/>
              <a:t>Introduction of Parent transition workshop/meeting Autumn 2 to encourage informed choice of school place by parents before 15</a:t>
            </a:r>
            <a:r>
              <a:rPr lang="en-GB" sz="1200" baseline="30000"/>
              <a:t>th</a:t>
            </a:r>
            <a:r>
              <a:rPr lang="en-GB" sz="1200" b="1"/>
              <a:t> </a:t>
            </a:r>
            <a:r>
              <a:rPr lang="en-GB" sz="1200"/>
              <a:t>January deadline. Start the transition dialogue and share information about transitions in Birmingham and Birmingham EYN strategies.</a:t>
            </a:r>
            <a:endParaRPr sz="1200"/>
          </a:p>
          <a:p>
            <a:pPr marL="457200" lvl="0" indent="-304800" algn="l" rtl="0">
              <a:lnSpc>
                <a:spcPct val="150000"/>
              </a:lnSpc>
              <a:spcBef>
                <a:spcPts val="0"/>
              </a:spcBef>
              <a:spcAft>
                <a:spcPts val="0"/>
              </a:spcAft>
              <a:buSzPts val="1200"/>
              <a:buChar char="●"/>
            </a:pPr>
            <a:r>
              <a:rPr lang="en-GB" sz="1200"/>
              <a:t>Continue to support parents with the application process (online).</a:t>
            </a:r>
            <a:endParaRPr sz="1200"/>
          </a:p>
          <a:p>
            <a:pPr marL="457200" lvl="0" indent="-298450" algn="l" rtl="0">
              <a:lnSpc>
                <a:spcPct val="150000"/>
              </a:lnSpc>
              <a:spcBef>
                <a:spcPts val="0"/>
              </a:spcBef>
              <a:spcAft>
                <a:spcPts val="0"/>
              </a:spcAft>
              <a:buSzPts val="1100"/>
              <a:buChar char="●"/>
            </a:pPr>
            <a:r>
              <a:rPr lang="en-GB" sz="1200"/>
              <a:t>Continue to encourage parents to attend open days, hand out flyers and signpost to school websites for open day information. All parents with children of SEND discussed as part of review meetings in Autumn 1.</a:t>
            </a:r>
            <a:endParaRPr sz="1200">
              <a:solidFill>
                <a:schemeClr val="accent3"/>
              </a:solidFill>
            </a:endParaRPr>
          </a:p>
          <a:p>
            <a:pPr marL="457200" lvl="0" indent="-298450" algn="l" rtl="0">
              <a:lnSpc>
                <a:spcPct val="150000"/>
              </a:lnSpc>
              <a:spcBef>
                <a:spcPts val="0"/>
              </a:spcBef>
              <a:spcAft>
                <a:spcPts val="0"/>
              </a:spcAft>
              <a:buSzPts val="1100"/>
              <a:buChar char="●"/>
            </a:pPr>
            <a:r>
              <a:rPr lang="en-GB" sz="1200"/>
              <a:t>Close working relationship including open and honest communication with Montgomery Primary.</a:t>
            </a:r>
            <a:endParaRPr sz="1200"/>
          </a:p>
          <a:p>
            <a:pPr marL="457200" lvl="0" indent="-304800" algn="l" rtl="0">
              <a:lnSpc>
                <a:spcPct val="150000"/>
              </a:lnSpc>
              <a:spcBef>
                <a:spcPts val="0"/>
              </a:spcBef>
              <a:spcAft>
                <a:spcPts val="0"/>
              </a:spcAft>
              <a:buSzPts val="1200"/>
              <a:buChar char="●"/>
            </a:pPr>
            <a:r>
              <a:rPr lang="en-GB" sz="1200"/>
              <a:t>To explain to children that the transition activities that happen will help them when they go to their new school.</a:t>
            </a:r>
            <a:endParaRPr sz="1200"/>
          </a:p>
          <a:p>
            <a:pPr marL="457200" lvl="0" indent="-304800" algn="l" rtl="0">
              <a:lnSpc>
                <a:spcPct val="150000"/>
              </a:lnSpc>
              <a:spcBef>
                <a:spcPts val="0"/>
              </a:spcBef>
              <a:spcAft>
                <a:spcPts val="0"/>
              </a:spcAft>
              <a:buSzPts val="1200"/>
              <a:buChar char="●"/>
            </a:pPr>
            <a:r>
              <a:rPr lang="en-GB" sz="1200"/>
              <a:t>Increase the opportunities for Gracelands to access Montgomery School - Library sessions/access to the playground/access to the forest school.</a:t>
            </a:r>
            <a:endParaRPr sz="1200"/>
          </a:p>
          <a:p>
            <a:pPr marL="457200" lvl="0" indent="0" algn="l" rtl="0">
              <a:lnSpc>
                <a:spcPct val="150000"/>
              </a:lnSpc>
              <a:spcBef>
                <a:spcPts val="1200"/>
              </a:spcBef>
              <a:spcAft>
                <a:spcPts val="1200"/>
              </a:spcAft>
              <a:buNone/>
            </a:pPr>
            <a:endParaRPr sz="1200"/>
          </a:p>
        </p:txBody>
      </p:sp>
      <p:pic>
        <p:nvPicPr>
          <p:cNvPr id="308" name="Google Shape;308;p44"/>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309" name="Google Shape;309;p44"/>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5"/>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Reflections - what next? Lift </a:t>
            </a:r>
            <a:endParaRPr/>
          </a:p>
          <a:p>
            <a:pPr marL="0" lvl="0" indent="0" algn="l" rtl="0">
              <a:spcBef>
                <a:spcPts val="0"/>
              </a:spcBef>
              <a:spcAft>
                <a:spcPts val="0"/>
              </a:spcAft>
              <a:buNone/>
            </a:pPr>
            <a:r>
              <a:rPr lang="en-GB"/>
              <a:t>Montgomery Primary</a:t>
            </a:r>
            <a:endParaRPr/>
          </a:p>
        </p:txBody>
      </p:sp>
      <p:sp>
        <p:nvSpPr>
          <p:cNvPr id="315" name="Google Shape;315;p45"/>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457200" lvl="0" indent="-304800" algn="l" rtl="0">
              <a:lnSpc>
                <a:spcPct val="150000"/>
              </a:lnSpc>
              <a:spcBef>
                <a:spcPts val="0"/>
              </a:spcBef>
              <a:spcAft>
                <a:spcPts val="0"/>
              </a:spcAft>
              <a:buSzPts val="1200"/>
              <a:buChar char="●"/>
            </a:pPr>
            <a:r>
              <a:rPr lang="en-GB" sz="1200"/>
              <a:t>Increase the opportunities for Gracelands to access Montgomery School - Library sessions/access to the playground/access to the forest school.</a:t>
            </a:r>
            <a:endParaRPr sz="1200"/>
          </a:p>
          <a:p>
            <a:pPr marL="457200" lvl="0" indent="-304800" algn="l" rtl="0">
              <a:lnSpc>
                <a:spcPct val="150000"/>
              </a:lnSpc>
              <a:spcBef>
                <a:spcPts val="0"/>
              </a:spcBef>
              <a:spcAft>
                <a:spcPts val="0"/>
              </a:spcAft>
              <a:buSzPts val="1200"/>
              <a:buChar char="●"/>
            </a:pPr>
            <a:r>
              <a:rPr lang="en-GB" sz="1200"/>
              <a:t>Look at the strategies that we have used to support the transition with Gracelands and apply these to other Nursery Provisions.</a:t>
            </a:r>
            <a:endParaRPr sz="1200"/>
          </a:p>
        </p:txBody>
      </p:sp>
      <p:pic>
        <p:nvPicPr>
          <p:cNvPr id="316" name="Google Shape;316;p45"/>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317" name="Google Shape;317;p45"/>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Story of Implementation at Lift </a:t>
            </a:r>
            <a:endParaRPr/>
          </a:p>
          <a:p>
            <a:pPr marL="0" lvl="0" indent="0" algn="l" rtl="0">
              <a:spcBef>
                <a:spcPts val="0"/>
              </a:spcBef>
              <a:spcAft>
                <a:spcPts val="0"/>
              </a:spcAft>
              <a:buNone/>
            </a:pPr>
            <a:r>
              <a:rPr lang="en-GB"/>
              <a:t>Montgomery Primary</a:t>
            </a:r>
            <a:endParaRPr/>
          </a:p>
        </p:txBody>
      </p:sp>
      <p:sp>
        <p:nvSpPr>
          <p:cNvPr id="219" name="Google Shape;219;p33"/>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solidFill>
                  <a:schemeClr val="dk1"/>
                </a:solidFill>
                <a:latin typeface="Fira Sans"/>
                <a:ea typeface="Fira Sans"/>
                <a:cs typeface="Fira Sans"/>
                <a:sym typeface="Fira Sans"/>
              </a:rPr>
              <a:t>Lift Montgomery Primary worked in partnership with Gracelands Nursery as Gracelands Nursery is the main feeder Nursery (excluding their own Nursery) for Lift Montgomery Primary.</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r>
              <a:rPr lang="en-GB">
                <a:solidFill>
                  <a:schemeClr val="dk1"/>
                </a:solidFill>
                <a:latin typeface="Fira Sans"/>
                <a:ea typeface="Fira Sans"/>
                <a:cs typeface="Fira Sans"/>
                <a:sym typeface="Fira Sans"/>
              </a:rPr>
              <a:t>The schools are located very close to each other (across the road) which supports a close working relationship. </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1200"/>
              </a:spcAft>
              <a:buNone/>
            </a:pPr>
            <a:endParaRPr>
              <a:solidFill>
                <a:schemeClr val="dk1"/>
              </a:solidFill>
              <a:latin typeface="Fira Sans"/>
              <a:ea typeface="Fira Sans"/>
              <a:cs typeface="Fira Sans"/>
              <a:sym typeface="Fira Sans"/>
            </a:endParaRPr>
          </a:p>
        </p:txBody>
      </p:sp>
      <p:pic>
        <p:nvPicPr>
          <p:cNvPr id="220" name="Google Shape;220;p33"/>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21" name="Google Shape;221;p33"/>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Planning </a:t>
            </a:r>
            <a:endParaRPr/>
          </a:p>
        </p:txBody>
      </p:sp>
      <p:sp>
        <p:nvSpPr>
          <p:cNvPr id="227" name="Google Shape;227;p34"/>
          <p:cNvSpPr txBox="1"/>
          <p:nvPr/>
        </p:nvSpPr>
        <p:spPr>
          <a:xfrm>
            <a:off x="148225" y="1069800"/>
            <a:ext cx="8754000" cy="3815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457200" lvl="0" indent="-317500" algn="l" rtl="0">
              <a:lnSpc>
                <a:spcPct val="115000"/>
              </a:lnSpc>
              <a:spcBef>
                <a:spcPts val="1200"/>
              </a:spcBef>
              <a:spcAft>
                <a:spcPts val="0"/>
              </a:spcAft>
              <a:buClr>
                <a:schemeClr val="dk1"/>
              </a:buClr>
              <a:buSzPts val="1400"/>
              <a:buFont typeface="Fira Sans"/>
              <a:buChar char="-"/>
            </a:pPr>
            <a:r>
              <a:rPr lang="en-GB">
                <a:solidFill>
                  <a:schemeClr val="dk1"/>
                </a:solidFill>
                <a:latin typeface="Fira Sans"/>
                <a:ea typeface="Fira Sans"/>
                <a:cs typeface="Fira Sans"/>
                <a:sym typeface="Fira Sans"/>
              </a:rPr>
              <a:t>Initial introductions: </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r>
              <a:rPr lang="en-GB">
                <a:solidFill>
                  <a:schemeClr val="dk1"/>
                </a:solidFill>
                <a:latin typeface="Fira Sans"/>
                <a:ea typeface="Fira Sans"/>
                <a:cs typeface="Fira Sans"/>
                <a:sym typeface="Fira Sans"/>
              </a:rPr>
              <a:t>Monty - Rachael Sparkes (VP SENCO), Claire Jepson (ASST SENCO) and Rebecca Elsom (EY Lead)</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r>
              <a:rPr lang="en-GB">
                <a:solidFill>
                  <a:schemeClr val="dk1"/>
                </a:solidFill>
                <a:latin typeface="Fira Sans"/>
                <a:ea typeface="Fira Sans"/>
                <a:cs typeface="Fira Sans"/>
                <a:sym typeface="Fira Sans"/>
              </a:rPr>
              <a:t>Gracelands: Harshilla Parma (DHT) and Gail Goldberg (SENCO)</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457200" lvl="0" indent="-317500" algn="l" rtl="0">
              <a:lnSpc>
                <a:spcPct val="115000"/>
              </a:lnSpc>
              <a:spcBef>
                <a:spcPts val="1200"/>
              </a:spcBef>
              <a:spcAft>
                <a:spcPts val="0"/>
              </a:spcAft>
              <a:buClr>
                <a:schemeClr val="dk1"/>
              </a:buClr>
              <a:buSzPts val="1400"/>
              <a:buFont typeface="Fira Sans"/>
              <a:buChar char="-"/>
            </a:pPr>
            <a:r>
              <a:rPr lang="en-GB">
                <a:solidFill>
                  <a:schemeClr val="dk1"/>
                </a:solidFill>
                <a:latin typeface="Fira Sans"/>
                <a:ea typeface="Fira Sans"/>
                <a:cs typeface="Fira Sans"/>
                <a:sym typeface="Fira Sans"/>
              </a:rPr>
              <a:t>First meeting with Natalie Cooper (Local Authority), Montgomery Staff and Gracelands Staff to discuss the project. </a:t>
            </a: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1200"/>
              </a:spcAft>
              <a:buNone/>
            </a:pPr>
            <a:r>
              <a:rPr lang="en-GB">
                <a:solidFill>
                  <a:schemeClr val="dk1"/>
                </a:solidFill>
                <a:latin typeface="Fira Sans"/>
                <a:ea typeface="Fira Sans"/>
                <a:cs typeface="Fira Sans"/>
                <a:sym typeface="Fira Sans"/>
              </a:rPr>
              <a:t> </a:t>
            </a:r>
            <a:endParaRPr>
              <a:solidFill>
                <a:schemeClr val="dk1"/>
              </a:solidFill>
              <a:latin typeface="Fira Sans"/>
              <a:ea typeface="Fira Sans"/>
              <a:cs typeface="Fira Sans"/>
              <a:sym typeface="Fira Sans"/>
            </a:endParaRPr>
          </a:p>
        </p:txBody>
      </p:sp>
      <p:pic>
        <p:nvPicPr>
          <p:cNvPr id="228" name="Google Shape;228;p34"/>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29" name="Google Shape;229;p34"/>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5"/>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What we did - Gracelands Nursery </a:t>
            </a:r>
            <a:endParaRPr/>
          </a:p>
        </p:txBody>
      </p:sp>
      <p:sp>
        <p:nvSpPr>
          <p:cNvPr id="235" name="Google Shape;235;p35"/>
          <p:cNvSpPr txBox="1"/>
          <p:nvPr/>
        </p:nvSpPr>
        <p:spPr>
          <a:xfrm>
            <a:off x="194550" y="906350"/>
            <a:ext cx="8754000" cy="402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Aptos"/>
                <a:ea typeface="Aptos"/>
                <a:cs typeface="Aptos"/>
                <a:sym typeface="Aptos"/>
              </a:rPr>
              <a:t>Gracelands:  Parent consultation meetings sharing developing independence strategies</a:t>
            </a:r>
            <a:endParaRPr sz="1200">
              <a:latin typeface="Aptos"/>
              <a:ea typeface="Aptos"/>
              <a:cs typeface="Aptos"/>
              <a:sym typeface="Aptos"/>
            </a:endParaRPr>
          </a:p>
          <a:p>
            <a:pPr marL="0" lvl="0" indent="0" algn="l" rtl="0">
              <a:spcBef>
                <a:spcPts val="0"/>
              </a:spcBef>
              <a:spcAft>
                <a:spcPts val="0"/>
              </a:spcAft>
              <a:buNone/>
            </a:pPr>
            <a:r>
              <a:rPr lang="en-GB" sz="1200">
                <a:latin typeface="Aptos"/>
                <a:ea typeface="Aptos"/>
                <a:cs typeface="Aptos"/>
                <a:sym typeface="Aptos"/>
              </a:rPr>
              <a:t>Ready, Steady, Reception! workshops and Montgomery staff to attend</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Parent consultation meetings sharing developing independence strategies Jul 25</a:t>
            </a:r>
            <a:endParaRPr sz="1200"/>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Attend Early Years DLP Ready Steady Reception in May 25.</a:t>
            </a:r>
            <a:endParaRPr sz="1200"/>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Ready, Steady, Reception Parent workshops 14th May AM and PM sessions (DHT)and Montgomery staff attended. Handouts and leaflets with transition information shared and given from BEYN Transition Tips for parents and parent resources.</a:t>
            </a:r>
            <a:endParaRPr sz="1200"/>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Birmingham EY Transition approach followed including Transition Overview Resource and one-page profile.</a:t>
            </a:r>
            <a:endParaRPr sz="1200"/>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Parent’s contribute further to one-page profile at last consultation meeting with key person in June.</a:t>
            </a:r>
            <a:endParaRPr sz="1200"/>
          </a:p>
          <a:p>
            <a:pPr marL="482600" lvl="0" indent="-228600" algn="l" rtl="0">
              <a:lnSpc>
                <a:spcPct val="115000"/>
              </a:lnSpc>
              <a:spcBef>
                <a:spcPts val="1200"/>
              </a:spcBef>
              <a:spcAft>
                <a:spcPts val="0"/>
              </a:spcAft>
              <a:buNone/>
            </a:pPr>
            <a:r>
              <a:rPr lang="en-GB" sz="1200"/>
              <a:t>·</a:t>
            </a:r>
            <a:r>
              <a:rPr lang="en-GB" sz="700">
                <a:latin typeface="Times New Roman"/>
                <a:ea typeface="Times New Roman"/>
                <a:cs typeface="Times New Roman"/>
                <a:sym typeface="Times New Roman"/>
              </a:rPr>
              <a:t>       </a:t>
            </a:r>
            <a:r>
              <a:rPr lang="en-GB" sz="1200"/>
              <a:t>Transition activities included in Summer 2 curriculum group time and continuous provision planning. Uses BEYN Ready Steady Reception guide for practitioners.</a:t>
            </a:r>
            <a:endParaRPr sz="1200"/>
          </a:p>
          <a:p>
            <a:pPr marL="457200" lvl="0" indent="-228600" algn="l" rtl="0">
              <a:lnSpc>
                <a:spcPct val="115000"/>
              </a:lnSpc>
              <a:spcBef>
                <a:spcPts val="1200"/>
              </a:spcBef>
              <a:spcAft>
                <a:spcPts val="0"/>
              </a:spcAft>
              <a:buNone/>
            </a:pPr>
            <a:endParaRPr sz="1200"/>
          </a:p>
          <a:p>
            <a:pPr marL="457200" lvl="0" indent="0" algn="l" rtl="0">
              <a:lnSpc>
                <a:spcPct val="115000"/>
              </a:lnSpc>
              <a:spcBef>
                <a:spcPts val="1200"/>
              </a:spcBef>
              <a:spcAft>
                <a:spcPts val="0"/>
              </a:spcAft>
              <a:buNone/>
            </a:pPr>
            <a:endParaRPr>
              <a:solidFill>
                <a:schemeClr val="dk1"/>
              </a:solidFill>
              <a:latin typeface="Fira Sans"/>
              <a:ea typeface="Fira Sans"/>
              <a:cs typeface="Fira Sans"/>
              <a:sym typeface="Fira Sans"/>
            </a:endParaRPr>
          </a:p>
          <a:p>
            <a:pPr marL="0" lvl="0" indent="0" algn="l" rtl="0">
              <a:lnSpc>
                <a:spcPct val="115000"/>
              </a:lnSpc>
              <a:spcBef>
                <a:spcPts val="1200"/>
              </a:spcBef>
              <a:spcAft>
                <a:spcPts val="1200"/>
              </a:spcAft>
              <a:buNone/>
            </a:pPr>
            <a:endParaRPr>
              <a:solidFill>
                <a:schemeClr val="dk1"/>
              </a:solidFill>
              <a:latin typeface="Fira Sans"/>
              <a:ea typeface="Fira Sans"/>
              <a:cs typeface="Fira Sans"/>
              <a:sym typeface="Fira Sans"/>
            </a:endParaRPr>
          </a:p>
        </p:txBody>
      </p:sp>
      <p:pic>
        <p:nvPicPr>
          <p:cNvPr id="236" name="Google Shape;236;p35"/>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37" name="Google Shape;237;p35"/>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6"/>
          <p:cNvSpPr txBox="1">
            <a:spLocks noGrp="1"/>
          </p:cNvSpPr>
          <p:nvPr>
            <p:ph type="body" idx="1"/>
          </p:nvPr>
        </p:nvSpPr>
        <p:spPr>
          <a:xfrm>
            <a:off x="148225" y="734100"/>
            <a:ext cx="8414400" cy="4015800"/>
          </a:xfrm>
          <a:prstGeom prst="rect">
            <a:avLst/>
          </a:prstGeom>
        </p:spPr>
        <p:txBody>
          <a:bodyPr spcFirstLastPara="1" wrap="square" lIns="91425" tIns="91425" rIns="91425" bIns="91425" anchor="t" anchorCtr="0">
            <a:normAutofit/>
          </a:bodyPr>
          <a:lstStyle/>
          <a:p>
            <a:pPr marL="0" lvl="0" indent="0" algn="l" rtl="0">
              <a:spcBef>
                <a:spcPts val="1200"/>
              </a:spcBef>
              <a:spcAft>
                <a:spcPts val="0"/>
              </a:spcAft>
              <a:buNone/>
            </a:pPr>
            <a:r>
              <a:rPr lang="en-GB" sz="1200">
                <a:solidFill>
                  <a:srgbClr val="000000"/>
                </a:solidFill>
                <a:latin typeface="Arial"/>
                <a:ea typeface="Arial"/>
                <a:cs typeface="Arial"/>
                <a:sym typeface="Arial"/>
              </a:rPr>
              <a:t>Parent meeting with Gracelands Parents to introduce the OAG Transition Action Research project the project - Gracelands and Monty staff in Monty hall 7/5/25 morning and afternoon.</a:t>
            </a:r>
            <a:r>
              <a:rPr lang="en-GB" sz="700">
                <a:solidFill>
                  <a:srgbClr val="000000"/>
                </a:solidFill>
                <a:latin typeface="Times New Roman"/>
                <a:ea typeface="Times New Roman"/>
                <a:cs typeface="Times New Roman"/>
                <a:sym typeface="Times New Roman"/>
              </a:rPr>
              <a:t>       </a:t>
            </a:r>
            <a:endParaRPr sz="700">
              <a:solidFill>
                <a:srgbClr val="000000"/>
              </a:solidFill>
              <a:latin typeface="Times New Roman"/>
              <a:ea typeface="Times New Roman"/>
              <a:cs typeface="Times New Roman"/>
              <a:sym typeface="Times New Roman"/>
            </a:endParaRPr>
          </a:p>
          <a:p>
            <a:pPr marL="457200" lvl="0" indent="-228600" algn="l" rtl="0">
              <a:spcBef>
                <a:spcPts val="1200"/>
              </a:spcBef>
              <a:spcAft>
                <a:spcPts val="0"/>
              </a:spcAft>
              <a:buNone/>
            </a:pPr>
            <a:endParaRPr sz="1200">
              <a:solidFill>
                <a:srgbClr val="000000"/>
              </a:solidFill>
              <a:latin typeface="Arial"/>
              <a:ea typeface="Arial"/>
              <a:cs typeface="Arial"/>
              <a:sym typeface="Arial"/>
            </a:endParaRPr>
          </a:p>
          <a:p>
            <a:pPr marL="0" lvl="0" indent="0" algn="l" rtl="0">
              <a:spcBef>
                <a:spcPts val="1200"/>
              </a:spcBef>
              <a:spcAft>
                <a:spcPts val="0"/>
              </a:spcAft>
              <a:buNone/>
            </a:pPr>
            <a:r>
              <a:rPr lang="en-GB" sz="1200">
                <a:solidFill>
                  <a:srgbClr val="000000"/>
                </a:solidFill>
                <a:latin typeface="Arial"/>
                <a:ea typeface="Arial"/>
                <a:cs typeface="Arial"/>
                <a:sym typeface="Arial"/>
              </a:rPr>
              <a:t>Montgomery staff attended three visits to observe all children going to Montgomery in September 25. Enhanced observations and conversations for children with SEND.</a:t>
            </a:r>
            <a:endParaRPr sz="1200">
              <a:solidFill>
                <a:srgbClr val="000000"/>
              </a:solidFill>
              <a:latin typeface="Arial"/>
              <a:ea typeface="Arial"/>
              <a:cs typeface="Arial"/>
              <a:sym typeface="Arial"/>
            </a:endParaRPr>
          </a:p>
          <a:p>
            <a:pPr marL="0" lvl="0" indent="-228600" algn="l" rtl="0">
              <a:lnSpc>
                <a:spcPct val="150000"/>
              </a:lnSpc>
              <a:spcBef>
                <a:spcPts val="1200"/>
              </a:spcBef>
              <a:spcAft>
                <a:spcPts val="0"/>
              </a:spcAft>
              <a:buNone/>
            </a:pPr>
            <a:r>
              <a:rPr lang="en-GB" sz="1200">
                <a:solidFill>
                  <a:srgbClr val="000000"/>
                </a:solidFill>
                <a:latin typeface="Arial"/>
                <a:ea typeface="Arial"/>
                <a:cs typeface="Arial"/>
                <a:sym typeface="Arial"/>
              </a:rPr>
              <a:t>·</a:t>
            </a:r>
            <a:r>
              <a:rPr lang="en-GB" sz="700">
                <a:solidFill>
                  <a:srgbClr val="000000"/>
                </a:solidFill>
                <a:latin typeface="Times New Roman"/>
                <a:ea typeface="Times New Roman"/>
                <a:cs typeface="Times New Roman"/>
                <a:sym typeface="Times New Roman"/>
              </a:rPr>
              <a:t>       </a:t>
            </a:r>
            <a:r>
              <a:rPr lang="en-GB" sz="1200">
                <a:solidFill>
                  <a:srgbClr val="000000"/>
                </a:solidFill>
                <a:latin typeface="Arial"/>
                <a:ea typeface="Arial"/>
                <a:cs typeface="Arial"/>
                <a:sym typeface="Arial"/>
              </a:rPr>
              <a:t>Encouraged parents to attend meetings and emphasise the importance of being fully informed about their child’s       transition. Member of Gracelands staff attended with parents to support barriers to going somewhere new on their own.</a:t>
            </a:r>
            <a:endParaRPr sz="1200">
              <a:solidFill>
                <a:srgbClr val="000000"/>
              </a:solidFill>
              <a:latin typeface="Arial"/>
              <a:ea typeface="Arial"/>
              <a:cs typeface="Arial"/>
              <a:sym typeface="Arial"/>
            </a:endParaRPr>
          </a:p>
          <a:p>
            <a:pPr marL="0" lvl="0" indent="-228600" algn="l" rtl="0">
              <a:lnSpc>
                <a:spcPct val="150000"/>
              </a:lnSpc>
              <a:spcBef>
                <a:spcPts val="1200"/>
              </a:spcBef>
              <a:spcAft>
                <a:spcPts val="1200"/>
              </a:spcAft>
              <a:buNone/>
            </a:pPr>
            <a:endParaRPr sz="1200">
              <a:solidFill>
                <a:srgbClr val="000000"/>
              </a:solidFill>
              <a:latin typeface="Arial"/>
              <a:ea typeface="Arial"/>
              <a:cs typeface="Arial"/>
              <a:sym typeface="Arial"/>
            </a:endParaRPr>
          </a:p>
        </p:txBody>
      </p:sp>
      <p:sp>
        <p:nvSpPr>
          <p:cNvPr id="243" name="Google Shape;243;p36"/>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What we did Gracelands Nursery School</a:t>
            </a:r>
            <a:endParaRPr/>
          </a:p>
        </p:txBody>
      </p:sp>
      <p:pic>
        <p:nvPicPr>
          <p:cNvPr id="244" name="Google Shape;244;p36"/>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45" name="Google Shape;245;p36"/>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7"/>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a:t>What we did - Lift Montgomery Primary </a:t>
            </a:r>
            <a:endParaRPr/>
          </a:p>
        </p:txBody>
      </p:sp>
      <p:sp>
        <p:nvSpPr>
          <p:cNvPr id="251" name="Google Shape;251;p37"/>
          <p:cNvSpPr txBox="1"/>
          <p:nvPr/>
        </p:nvSpPr>
        <p:spPr>
          <a:xfrm>
            <a:off x="195000" y="623125"/>
            <a:ext cx="8754000" cy="424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latin typeface="Aptos"/>
                <a:ea typeface="Aptos"/>
                <a:cs typeface="Aptos"/>
                <a:sym typeface="Aptos"/>
              </a:rPr>
              <a:t>Monty’s Plan:</a:t>
            </a:r>
            <a:endParaRPr sz="1200" b="1">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Library Sessions for Graceland’s children (Feb/April/June/July)</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Parent meeting with Graceland Parents to introduce the project - G’lands and Monty staff in Monty hall 6/5</a:t>
            </a:r>
            <a:endParaRPr sz="1200">
              <a:latin typeface="Aptos"/>
              <a:ea typeface="Aptos"/>
              <a:cs typeface="Aptos"/>
              <a:sym typeface="Aptos"/>
            </a:endParaRPr>
          </a:p>
          <a:p>
            <a:pPr marL="45720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Parent meeting - to welcome to Monty Rec. (June) - Information and a welcome pack, postcard 9th June 2:30pm</a:t>
            </a:r>
            <a:endParaRPr sz="1200">
              <a:latin typeface="Aptos"/>
              <a:ea typeface="Aptos"/>
              <a:cs typeface="Aptos"/>
              <a:sym typeface="Aptos"/>
            </a:endParaRPr>
          </a:p>
          <a:p>
            <a:pPr marL="457200" lvl="0" indent="0" algn="l" rtl="0">
              <a:spcBef>
                <a:spcPts val="0"/>
              </a:spcBef>
              <a:spcAft>
                <a:spcPts val="0"/>
              </a:spcAft>
              <a:buNone/>
            </a:pPr>
            <a:endParaRPr sz="1200">
              <a:latin typeface="Aptos"/>
              <a:ea typeface="Aptos"/>
              <a:cs typeface="Aptos"/>
              <a:sym typeface="Aptos"/>
            </a:endParaRPr>
          </a:p>
          <a:p>
            <a:pPr marL="0" lvl="0" indent="0" algn="l" rtl="0">
              <a:spcBef>
                <a:spcPts val="0"/>
              </a:spcBef>
              <a:spcAft>
                <a:spcPts val="0"/>
              </a:spcAft>
              <a:buNone/>
            </a:pPr>
            <a:r>
              <a:rPr lang="en-GB" sz="1200">
                <a:latin typeface="Aptos"/>
                <a:ea typeface="Aptos"/>
                <a:cs typeface="Aptos"/>
                <a:sym typeface="Aptos"/>
              </a:rPr>
              <a:t>School Readiness:</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Meeting 1: Health and Skills - 30th June 2:30pm</a:t>
            </a:r>
            <a:endParaRPr sz="1200">
              <a:latin typeface="Aptos"/>
              <a:ea typeface="Aptos"/>
              <a:cs typeface="Aptos"/>
              <a:sym typeface="Aptos"/>
            </a:endParaRPr>
          </a:p>
          <a:p>
            <a:pPr marL="45720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Transition half a day - children and parent visit setting and stay for 2 hours in July </a:t>
            </a:r>
            <a:endParaRPr sz="1200">
              <a:latin typeface="Aptos"/>
              <a:ea typeface="Aptos"/>
              <a:cs typeface="Aptos"/>
              <a:sym typeface="Aptos"/>
            </a:endParaRPr>
          </a:p>
          <a:p>
            <a:pPr marL="45720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Teachers/SEND to do at least 3 visits to observe children on Gracelands site (SENCO, ASST SENCO, SALT ASST, Teachers/Teaching Assistants)</a:t>
            </a:r>
            <a:endParaRPr sz="1200">
              <a:latin typeface="Aptos"/>
              <a:ea typeface="Aptos"/>
              <a:cs typeface="Aptos"/>
              <a:sym typeface="Aptos"/>
            </a:endParaRPr>
          </a:p>
          <a:p>
            <a:pPr marL="45720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Additional visits to read a story to children (x2 minimum)</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Invite all of Graceland’s families to the Summer/Eid Fayre and any other events </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457200" lvl="0" indent="-304800" algn="l" rtl="0">
              <a:spcBef>
                <a:spcPts val="0"/>
              </a:spcBef>
              <a:spcAft>
                <a:spcPts val="0"/>
              </a:spcAft>
              <a:buSzPts val="1200"/>
              <a:buFont typeface="Aptos"/>
              <a:buChar char="-"/>
            </a:pPr>
            <a:r>
              <a:rPr lang="en-GB" sz="1200">
                <a:latin typeface="Aptos"/>
                <a:ea typeface="Aptos"/>
                <a:cs typeface="Aptos"/>
                <a:sym typeface="Aptos"/>
              </a:rPr>
              <a:t>Parent meetings with families of SEND children or vulnerable families (SENCO/ASST SENCO/DSL)</a:t>
            </a: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a:p>
            <a:pPr marL="0" lvl="0" indent="0" algn="l" rtl="0">
              <a:spcBef>
                <a:spcPts val="0"/>
              </a:spcBef>
              <a:spcAft>
                <a:spcPts val="0"/>
              </a:spcAft>
              <a:buNone/>
            </a:pPr>
            <a:endParaRPr sz="1200">
              <a:latin typeface="Aptos"/>
              <a:ea typeface="Aptos"/>
              <a:cs typeface="Aptos"/>
              <a:sym typeface="Aptos"/>
            </a:endParaRPr>
          </a:p>
        </p:txBody>
      </p:sp>
      <p:pic>
        <p:nvPicPr>
          <p:cNvPr id="252" name="Google Shape;252;p37"/>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53" name="Google Shape;253;p37"/>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8"/>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sz="2300"/>
              <a:t>Impact and Outcomes - Pupils</a:t>
            </a:r>
            <a:endParaRPr sz="2300"/>
          </a:p>
        </p:txBody>
      </p:sp>
      <p:sp>
        <p:nvSpPr>
          <p:cNvPr id="259" name="Google Shape;259;p38"/>
          <p:cNvSpPr txBox="1"/>
          <p:nvPr/>
        </p:nvSpPr>
        <p:spPr>
          <a:xfrm>
            <a:off x="194550" y="906350"/>
            <a:ext cx="8754000" cy="3948900"/>
          </a:xfrm>
          <a:prstGeom prst="rect">
            <a:avLst/>
          </a:prstGeom>
          <a:noFill/>
          <a:ln>
            <a:noFill/>
          </a:ln>
        </p:spPr>
        <p:txBody>
          <a:bodyPr spcFirstLastPara="1" wrap="square" lIns="91425" tIns="91425" rIns="91425" bIns="91425" anchor="t" anchorCtr="0">
            <a:noAutofit/>
          </a:bodyPr>
          <a:lstStyle/>
          <a:p>
            <a:pPr marL="457200" lvl="0" indent="0" algn="l" rtl="0">
              <a:lnSpc>
                <a:spcPct val="150000"/>
              </a:lnSpc>
              <a:spcBef>
                <a:spcPts val="0"/>
              </a:spcBef>
              <a:spcAft>
                <a:spcPts val="0"/>
              </a:spcAft>
              <a:buNone/>
            </a:pPr>
            <a:r>
              <a:rPr lang="en-GB" sz="1200" b="1"/>
              <a:t>BEFORE:</a:t>
            </a:r>
            <a:endParaRPr sz="1200" b="1"/>
          </a:p>
          <a:p>
            <a:pPr marL="457200" lvl="0" indent="-298450" algn="l" rtl="0">
              <a:lnSpc>
                <a:spcPct val="150000"/>
              </a:lnSpc>
              <a:spcBef>
                <a:spcPts val="1200"/>
              </a:spcBef>
              <a:spcAft>
                <a:spcPts val="0"/>
              </a:spcAft>
              <a:buSzPts val="1100"/>
              <a:buChar char="●"/>
            </a:pPr>
            <a:r>
              <a:rPr lang="en-GB" sz="1200"/>
              <a:t>14 children questionnaires completed at the start of the project. 64% children knew they were going to Montgomery. These children have siblings or relatives attending already and visit the school regularly. In future inform parents the importance of talking about the school their child  is going to to ease anxieties.(Right to information UNCRC article 17)</a:t>
            </a:r>
            <a:endParaRPr sz="1200"/>
          </a:p>
          <a:p>
            <a:pPr marL="457200" lvl="0" indent="-298450" algn="l" rtl="0">
              <a:lnSpc>
                <a:spcPct val="150000"/>
              </a:lnSpc>
              <a:spcBef>
                <a:spcPts val="0"/>
              </a:spcBef>
              <a:spcAft>
                <a:spcPts val="0"/>
              </a:spcAft>
              <a:buSzPts val="1100"/>
              <a:buChar char="●"/>
            </a:pPr>
            <a:r>
              <a:rPr lang="en-GB" sz="1200"/>
              <a:t>57% children knew what activities they may do at school.  The questionnaire was prior to this work being carried out  at Gracelands. During Summer term 2 transition activities were incorporated into the curriculum. </a:t>
            </a:r>
            <a:endParaRPr sz="1200"/>
          </a:p>
          <a:p>
            <a:pPr marL="457200" lvl="0" indent="-298450" algn="l" rtl="0">
              <a:lnSpc>
                <a:spcPct val="150000"/>
              </a:lnSpc>
              <a:spcBef>
                <a:spcPts val="0"/>
              </a:spcBef>
              <a:spcAft>
                <a:spcPts val="0"/>
              </a:spcAft>
              <a:buSzPts val="1100"/>
              <a:buChar char="●"/>
            </a:pPr>
            <a:r>
              <a:rPr lang="en-GB" sz="1200"/>
              <a:t>57% children said they felt happy to go to their new school. 21% children were not sure.21% children said they were not happy to go to their new school and these children took a very long time to settle into nursery and now have close bonds with their key person. The majority of the children found it hard to articulate their feelings and answer the questions in any detail. The questionnaire completed in May. This could have been completed again towards end of summer term when transition curriculum activities taken place. </a:t>
            </a:r>
            <a:endParaRPr sz="1200"/>
          </a:p>
          <a:p>
            <a:pPr marL="0" lvl="0" indent="0" algn="l" rtl="0">
              <a:lnSpc>
                <a:spcPct val="150000"/>
              </a:lnSpc>
              <a:spcBef>
                <a:spcPts val="1200"/>
              </a:spcBef>
              <a:spcAft>
                <a:spcPts val="1200"/>
              </a:spcAft>
              <a:buNone/>
            </a:pPr>
            <a:endParaRPr sz="1200"/>
          </a:p>
        </p:txBody>
      </p:sp>
      <p:pic>
        <p:nvPicPr>
          <p:cNvPr id="260" name="Google Shape;260;p38"/>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61" name="Google Shape;261;p38"/>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9"/>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sz="2300"/>
              <a:t>Impact and Outcomes - Pupils</a:t>
            </a:r>
            <a:endParaRPr sz="2300"/>
          </a:p>
        </p:txBody>
      </p:sp>
      <p:sp>
        <p:nvSpPr>
          <p:cNvPr id="267" name="Google Shape;267;p39"/>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GB" sz="1200" b="1"/>
              <a:t>AFTER:</a:t>
            </a:r>
            <a:endParaRPr sz="1200" b="1"/>
          </a:p>
          <a:p>
            <a:pPr marL="0" lvl="0" indent="0" algn="l" rtl="0">
              <a:lnSpc>
                <a:spcPct val="150000"/>
              </a:lnSpc>
              <a:spcBef>
                <a:spcPts val="1200"/>
              </a:spcBef>
              <a:spcAft>
                <a:spcPts val="0"/>
              </a:spcAft>
              <a:buNone/>
            </a:pPr>
            <a:r>
              <a:rPr lang="en-GB" sz="1200"/>
              <a:t>15 children complete the post project questionnaire.</a:t>
            </a:r>
            <a:endParaRPr sz="1200"/>
          </a:p>
          <a:p>
            <a:pPr marL="457200" lvl="0" indent="-304800" algn="l" rtl="0">
              <a:lnSpc>
                <a:spcPct val="150000"/>
              </a:lnSpc>
              <a:spcBef>
                <a:spcPts val="1200"/>
              </a:spcBef>
              <a:spcAft>
                <a:spcPts val="0"/>
              </a:spcAft>
              <a:buSzPts val="1200"/>
              <a:buChar char="-"/>
            </a:pPr>
            <a:r>
              <a:rPr lang="en-GB" sz="1200"/>
              <a:t>100% of children know which school they have gone to.</a:t>
            </a:r>
            <a:endParaRPr sz="1200"/>
          </a:p>
          <a:p>
            <a:pPr marL="457200" lvl="0" indent="-304800" algn="l" rtl="0">
              <a:lnSpc>
                <a:spcPct val="150000"/>
              </a:lnSpc>
              <a:spcBef>
                <a:spcPts val="0"/>
              </a:spcBef>
              <a:spcAft>
                <a:spcPts val="0"/>
              </a:spcAft>
              <a:buSzPts val="1200"/>
              <a:buChar char="-"/>
            </a:pPr>
            <a:r>
              <a:rPr lang="en-GB" sz="1200"/>
              <a:t>80%  agreed that they did some games and activities to get them ready for school.</a:t>
            </a:r>
            <a:endParaRPr sz="1200"/>
          </a:p>
          <a:p>
            <a:pPr marL="457200" lvl="0" indent="-304800" algn="l" rtl="0">
              <a:lnSpc>
                <a:spcPct val="150000"/>
              </a:lnSpc>
              <a:spcBef>
                <a:spcPts val="0"/>
              </a:spcBef>
              <a:spcAft>
                <a:spcPts val="0"/>
              </a:spcAft>
              <a:buSzPts val="1200"/>
              <a:buChar char="-"/>
            </a:pPr>
            <a:r>
              <a:rPr lang="en-GB" sz="1200"/>
              <a:t>100% of children agreed that they went to their new school and met some teachers.</a:t>
            </a:r>
            <a:endParaRPr sz="1200"/>
          </a:p>
          <a:p>
            <a:pPr marL="457200" lvl="0" indent="-304800" algn="l" rtl="0">
              <a:lnSpc>
                <a:spcPct val="150000"/>
              </a:lnSpc>
              <a:spcBef>
                <a:spcPts val="0"/>
              </a:spcBef>
              <a:spcAft>
                <a:spcPts val="0"/>
              </a:spcAft>
              <a:buSzPts val="1200"/>
              <a:buChar char="-"/>
            </a:pPr>
            <a:r>
              <a:rPr lang="en-GB" sz="1200"/>
              <a:t>94% of children agreed that they feel happy about moving to their new school.</a:t>
            </a:r>
            <a:endParaRPr sz="1200"/>
          </a:p>
        </p:txBody>
      </p:sp>
      <p:pic>
        <p:nvPicPr>
          <p:cNvPr id="268" name="Google Shape;268;p39"/>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69" name="Google Shape;269;p39"/>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0"/>
          <p:cNvSpPr txBox="1">
            <a:spLocks noGrp="1"/>
          </p:cNvSpPr>
          <p:nvPr>
            <p:ph type="title"/>
          </p:nvPr>
        </p:nvSpPr>
        <p:spPr>
          <a:xfrm>
            <a:off x="148225" y="11850"/>
            <a:ext cx="8163000" cy="734100"/>
          </a:xfrm>
          <a:prstGeom prst="rect">
            <a:avLst/>
          </a:prstGeom>
        </p:spPr>
        <p:txBody>
          <a:bodyPr spcFirstLastPara="1" wrap="square" lIns="90000" tIns="90000" rIns="90000" bIns="90000" anchor="ctr" anchorCtr="0">
            <a:noAutofit/>
          </a:bodyPr>
          <a:lstStyle/>
          <a:p>
            <a:pPr marL="0" lvl="0" indent="0" algn="l" rtl="0">
              <a:spcBef>
                <a:spcPts val="0"/>
              </a:spcBef>
              <a:spcAft>
                <a:spcPts val="0"/>
              </a:spcAft>
              <a:buNone/>
            </a:pPr>
            <a:r>
              <a:rPr lang="en-GB" sz="2300"/>
              <a:t>Impact and Outcomes - Parents</a:t>
            </a:r>
            <a:endParaRPr sz="2300"/>
          </a:p>
        </p:txBody>
      </p:sp>
      <p:sp>
        <p:nvSpPr>
          <p:cNvPr id="275" name="Google Shape;275;p40"/>
          <p:cNvSpPr txBox="1"/>
          <p:nvPr/>
        </p:nvSpPr>
        <p:spPr>
          <a:xfrm>
            <a:off x="194550" y="906350"/>
            <a:ext cx="8754000" cy="33021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GB" sz="1200"/>
              <a:t>BEFORE:</a:t>
            </a:r>
            <a:endParaRPr sz="1200"/>
          </a:p>
          <a:p>
            <a:pPr marL="0" lvl="0" indent="0" algn="l" rtl="0">
              <a:lnSpc>
                <a:spcPct val="150000"/>
              </a:lnSpc>
              <a:spcBef>
                <a:spcPts val="1200"/>
              </a:spcBef>
              <a:spcAft>
                <a:spcPts val="0"/>
              </a:spcAft>
              <a:buNone/>
            </a:pPr>
            <a:r>
              <a:rPr lang="en-GB" sz="1200"/>
              <a:t>15 parents completed the pre questionnaires before the project had started</a:t>
            </a:r>
            <a:endParaRPr sz="1200"/>
          </a:p>
          <a:p>
            <a:pPr marL="457200" lvl="0" indent="-304800" algn="l" rtl="0">
              <a:lnSpc>
                <a:spcPct val="150000"/>
              </a:lnSpc>
              <a:spcBef>
                <a:spcPts val="1200"/>
              </a:spcBef>
              <a:spcAft>
                <a:spcPts val="0"/>
              </a:spcAft>
              <a:buSzPts val="1200"/>
              <a:buChar char="-"/>
            </a:pPr>
            <a:r>
              <a:rPr lang="en-GB" sz="1200"/>
              <a:t>87%  Agreed  and 13% were undecided  that the the school gave them information about support for their child’s transition to Reception.</a:t>
            </a:r>
            <a:endParaRPr sz="1200"/>
          </a:p>
          <a:p>
            <a:pPr marL="457200" lvl="0" indent="-304800" algn="l" rtl="0">
              <a:lnSpc>
                <a:spcPct val="150000"/>
              </a:lnSpc>
              <a:spcBef>
                <a:spcPts val="0"/>
              </a:spcBef>
              <a:spcAft>
                <a:spcPts val="0"/>
              </a:spcAft>
              <a:buSzPts val="1200"/>
              <a:buChar char="-"/>
            </a:pPr>
            <a:r>
              <a:rPr lang="en-GB" sz="1200"/>
              <a:t>60% Agreed, 7% disagreed and  33% were undecided that the schools involved them in conversations and decisions about their child’s transitions</a:t>
            </a:r>
            <a:endParaRPr sz="1200"/>
          </a:p>
          <a:p>
            <a:pPr marL="457200" lvl="0" indent="-304800" algn="l" rtl="0">
              <a:lnSpc>
                <a:spcPct val="150000"/>
              </a:lnSpc>
              <a:spcBef>
                <a:spcPts val="0"/>
              </a:spcBef>
              <a:spcAft>
                <a:spcPts val="0"/>
              </a:spcAft>
              <a:buSzPts val="1200"/>
              <a:buChar char="-"/>
            </a:pPr>
            <a:r>
              <a:rPr lang="en-GB" sz="1200"/>
              <a:t>80% Agreed 7% disagreed and 13% were undecided that the schools offered them support relating to their child’s transition.</a:t>
            </a:r>
            <a:endParaRPr sz="1200"/>
          </a:p>
          <a:p>
            <a:pPr marL="457200" lvl="0" indent="-304800" algn="l" rtl="0">
              <a:lnSpc>
                <a:spcPct val="150000"/>
              </a:lnSpc>
              <a:spcBef>
                <a:spcPts val="0"/>
              </a:spcBef>
              <a:spcAft>
                <a:spcPts val="0"/>
              </a:spcAft>
              <a:buSzPts val="1200"/>
              <a:buChar char="-"/>
            </a:pPr>
            <a:r>
              <a:rPr lang="en-GB" sz="1200"/>
              <a:t>80% Agreed and 20% were undecided that they felt confident in their child’s transition</a:t>
            </a:r>
            <a:endParaRPr sz="1200"/>
          </a:p>
          <a:p>
            <a:pPr marL="457200" lvl="0" indent="-304800" algn="l" rtl="0">
              <a:lnSpc>
                <a:spcPct val="150000"/>
              </a:lnSpc>
              <a:spcBef>
                <a:spcPts val="0"/>
              </a:spcBef>
              <a:spcAft>
                <a:spcPts val="0"/>
              </a:spcAft>
              <a:buSzPts val="1200"/>
              <a:buChar char="-"/>
            </a:pPr>
            <a:r>
              <a:rPr lang="en-GB" sz="1200"/>
              <a:t> 47% agreed and 53% were undecided if they felt confident about their child’s transition.</a:t>
            </a:r>
            <a:endParaRPr sz="1200"/>
          </a:p>
        </p:txBody>
      </p:sp>
      <p:pic>
        <p:nvPicPr>
          <p:cNvPr id="276" name="Google Shape;276;p40"/>
          <p:cNvPicPr preferRelativeResize="0"/>
          <p:nvPr/>
        </p:nvPicPr>
        <p:blipFill>
          <a:blip r:embed="rId3">
            <a:alphaModFix/>
          </a:blip>
          <a:stretch>
            <a:fillRect/>
          </a:stretch>
        </p:blipFill>
        <p:spPr>
          <a:xfrm>
            <a:off x="6641741" y="11849"/>
            <a:ext cx="1427184" cy="734100"/>
          </a:xfrm>
          <a:prstGeom prst="rect">
            <a:avLst/>
          </a:prstGeom>
          <a:noFill/>
          <a:ln>
            <a:noFill/>
          </a:ln>
        </p:spPr>
      </p:pic>
      <p:sp>
        <p:nvSpPr>
          <p:cNvPr id="277" name="Google Shape;277;p40"/>
          <p:cNvSpPr txBox="1"/>
          <p:nvPr/>
        </p:nvSpPr>
        <p:spPr>
          <a:xfrm>
            <a:off x="6728125" y="4777275"/>
            <a:ext cx="2357100" cy="3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t>Sowing the Seeds for Lifelong Learning </a:t>
            </a:r>
            <a:endParaRPr sz="1300">
              <a:latin typeface="Fira Sans"/>
              <a:ea typeface="Fira Sans"/>
              <a:cs typeface="Fira Sans"/>
              <a:sym typeface="Fira Sans"/>
            </a:endParaRPr>
          </a:p>
        </p:txBody>
      </p:sp>
    </p:spTree>
  </p:cSld>
  <p:clrMapOvr>
    <a:masterClrMapping/>
  </p:clrMapOvr>
</p:sld>
</file>

<file path=ppt/theme/theme1.xml><?xml version="1.0" encoding="utf-8"?>
<a:theme xmlns:a="http://schemas.openxmlformats.org/drawingml/2006/main" name="Lift Schools">
  <a:themeElements>
    <a:clrScheme name="Simple Light">
      <a:dk1>
        <a:srgbClr val="1F454A"/>
      </a:dk1>
      <a:lt1>
        <a:srgbClr val="1A2957"/>
      </a:lt1>
      <a:dk2>
        <a:srgbClr val="FFFFFF"/>
      </a:dk2>
      <a:lt2>
        <a:srgbClr val="82FFFF"/>
      </a:lt2>
      <a:accent1>
        <a:srgbClr val="12264E"/>
      </a:accent1>
      <a:accent2>
        <a:srgbClr val="1F454A"/>
      </a:accent2>
      <a:accent3>
        <a:srgbClr val="FF5278"/>
      </a:accent3>
      <a:accent4>
        <a:srgbClr val="F2F0F1"/>
      </a:accent4>
      <a:accent5>
        <a:srgbClr val="34565A"/>
      </a:accent5>
      <a:accent6>
        <a:srgbClr val="49676B"/>
      </a:accent6>
      <a:hlink>
        <a:srgbClr val="82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8238fb0-9d32-45fe-8193-88cfa25ccac2">
      <Terms xmlns="http://schemas.microsoft.com/office/infopath/2007/PartnerControls"/>
    </lcf76f155ced4ddcb4097134ff3c332f>
    <TaxCatchAll xmlns="fd90a138-e6a5-436e-b4a0-e771998852c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084472EECCBA43AE8619C3DFBA8E13" ma:contentTypeVersion="15" ma:contentTypeDescription="Create a new document." ma:contentTypeScope="" ma:versionID="b5e55c7204e0b32dc4cd16121b842d9a">
  <xsd:schema xmlns:xsd="http://www.w3.org/2001/XMLSchema" xmlns:xs="http://www.w3.org/2001/XMLSchema" xmlns:p="http://schemas.microsoft.com/office/2006/metadata/properties" xmlns:ns2="98238fb0-9d32-45fe-8193-88cfa25ccac2" xmlns:ns3="fd90a138-e6a5-436e-b4a0-e771998852cb" targetNamespace="http://schemas.microsoft.com/office/2006/metadata/properties" ma:root="true" ma:fieldsID="88a047a2aa2d9033912c2780ea42f909" ns2:_="" ns3:_="">
    <xsd:import namespace="98238fb0-9d32-45fe-8193-88cfa25ccac2"/>
    <xsd:import namespace="fd90a138-e6a5-436e-b4a0-e771998852c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238fb0-9d32-45fe-8193-88cfa25cca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7eb6393-bae5-439c-9df7-ed1047f92241"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90a138-e6a5-436e-b4a0-e771998852c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76a9ee3-3563-4cfe-90ea-5faff28e1ddf}" ma:internalName="TaxCatchAll" ma:showField="CatchAllData" ma:web="fd90a138-e6a5-436e-b4a0-e771998852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A7A455-C76A-4874-A026-8FCCA88102F6}">
  <ds:schemaRefs>
    <ds:schemaRef ds:uri="http://schemas.microsoft.com/office/2006/metadata/properties"/>
    <ds:schemaRef ds:uri="http://schemas.microsoft.com/office/infopath/2007/PartnerControls"/>
    <ds:schemaRef ds:uri="98238fb0-9d32-45fe-8193-88cfa25ccac2"/>
    <ds:schemaRef ds:uri="fd90a138-e6a5-436e-b4a0-e771998852cb"/>
  </ds:schemaRefs>
</ds:datastoreItem>
</file>

<file path=customXml/itemProps2.xml><?xml version="1.0" encoding="utf-8"?>
<ds:datastoreItem xmlns:ds="http://schemas.openxmlformats.org/officeDocument/2006/customXml" ds:itemID="{8CFC0863-2951-426C-B768-3AE289897B45}">
  <ds:schemaRefs>
    <ds:schemaRef ds:uri="http://schemas.microsoft.com/sharepoint/v3/contenttype/forms"/>
  </ds:schemaRefs>
</ds:datastoreItem>
</file>

<file path=customXml/itemProps3.xml><?xml version="1.0" encoding="utf-8"?>
<ds:datastoreItem xmlns:ds="http://schemas.openxmlformats.org/officeDocument/2006/customXml" ds:itemID="{13465B06-B404-463C-A685-AE6EA69C46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238fb0-9d32-45fe-8193-88cfa25ccac2"/>
    <ds:schemaRef ds:uri="fd90a138-e6a5-436e-b4a0-e771998852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14</Slides>
  <Notes>14</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Lift Schools</vt:lpstr>
      <vt:lpstr>PowerPoint Presentation</vt:lpstr>
      <vt:lpstr>Story of Implementation at Lift  Montgomery Primary</vt:lpstr>
      <vt:lpstr>Planning </vt:lpstr>
      <vt:lpstr>What we did - Gracelands Nursery </vt:lpstr>
      <vt:lpstr>What we did Gracelands Nursery School</vt:lpstr>
      <vt:lpstr>What we did - Lift Montgomery Primary </vt:lpstr>
      <vt:lpstr>Impact and Outcomes - Pupils</vt:lpstr>
      <vt:lpstr>Impact and Outcomes - Pupils</vt:lpstr>
      <vt:lpstr>Impact and Outcomes - Parents</vt:lpstr>
      <vt:lpstr>Parent comments pre Transition Project</vt:lpstr>
      <vt:lpstr>Impact and Outcomes - Parents</vt:lpstr>
      <vt:lpstr>Impact and Outcomes - Parent Comments</vt:lpstr>
      <vt:lpstr>Reflections - what next? Gracelands  Nursery School</vt:lpstr>
      <vt:lpstr>Reflections - what next? Lift  Montgomery Primary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modified xsi:type="dcterms:W3CDTF">2026-01-13T09:23:06Z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0x01010054084472EECCBA43AE8619C3DFBA8E13</vt:lpwstr>
  </property>
  <property fmtid="{D5CDD505-2E9C-101B-9397-08002B2CF9AE}" pid="3" name="MSIP_Label_a17471b1-27ab-4640-9264-e69a67407ca3_Enabled">
    <vt:lpwstr>true</vt:lpwstr>
  </property>
  <property fmtid="{D5CDD505-2E9C-101B-9397-08002B2CF9AE}" pid="4" name="MSIP_Label_a17471b1-27ab-4640-9264-e69a67407ca3_SetDate">
    <vt:lpwstr>2026-01-13T09:23:02Z</vt:lpwstr>
  </property>
  <property fmtid="{D5CDD505-2E9C-101B-9397-08002B2CF9AE}" pid="5" name="MSIP_Label_a17471b1-27ab-4640-9264-e69a67407ca3_Method">
    <vt:lpwstr>Standard</vt:lpwstr>
  </property>
  <property fmtid="{D5CDD505-2E9C-101B-9397-08002B2CF9AE}" pid="6" name="MSIP_Label_a17471b1-27ab-4640-9264-e69a67407ca3_Name">
    <vt:lpwstr>BCC - OFFICIAL</vt:lpwstr>
  </property>
  <property fmtid="{D5CDD505-2E9C-101B-9397-08002B2CF9AE}" pid="7" name="MSIP_Label_a17471b1-27ab-4640-9264-e69a67407ca3_SiteId">
    <vt:lpwstr>699ace67-d2e4-4bcd-b303-d2bbe2b9bbf1</vt:lpwstr>
  </property>
  <property fmtid="{D5CDD505-2E9C-101B-9397-08002B2CF9AE}" pid="8" name="MSIP_Label_a17471b1-27ab-4640-9264-e69a67407ca3_ActionId">
    <vt:lpwstr>275fb95b-8aae-488f-9632-ca00b33c1ff3</vt:lpwstr>
  </property>
  <property fmtid="{D5CDD505-2E9C-101B-9397-08002B2CF9AE}" pid="9" name="MSIP_Label_a17471b1-27ab-4640-9264-e69a67407ca3_ContentBits">
    <vt:lpwstr>2</vt:lpwstr>
  </property>
  <property fmtid="{D5CDD505-2E9C-101B-9397-08002B2CF9AE}" pid="10" name="MSIP_Label_a17471b1-27ab-4640-9264-e69a67407ca3_Tag">
    <vt:lpwstr>10, 3, 0, 2</vt:lpwstr>
  </property>
  <property fmtid="{D5CDD505-2E9C-101B-9397-08002B2CF9AE}" pid="11" name="ClassificationContentMarkingFooterLocations">
    <vt:lpwstr>Lift Schools:3</vt:lpwstr>
  </property>
  <property fmtid="{D5CDD505-2E9C-101B-9397-08002B2CF9AE}" pid="12" name="ClassificationContentMarkingFooterText">
    <vt:lpwstr>OFFICIAL</vt:lpwstr>
  </property>
  <property fmtid="{D5CDD505-2E9C-101B-9397-08002B2CF9AE}" pid="13" name="MediaServiceImageTags">
    <vt:lpwstr/>
  </property>
</Properties>
</file>